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E261A9-0E4A-40C6-9945-0C0765953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3CEDB9-CEDC-4BDC-8768-A02E1520C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C9E4AF-6595-40F6-89CD-4BC687D06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75107C-9E40-49A5-836D-D91346E5E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F58DFA-2182-461C-8E3A-4CB6519FF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3E2572-3A25-438F-B66B-A028AF405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7DF40B-42F2-4321-ACB5-0BA8F9B3D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D1056B-9C0A-415E-B6F4-EFD292073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ADA9ED-5F71-479B-A96F-D36B64332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9429BD-8D83-4EAD-BF70-F6B6BECD8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A149CD-17E5-4974-AA14-8AE1CA8A6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10122504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安全管理办法中的火山喷发和地震灾害安全措施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火山喷发与地震灾害概述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安全管理办法制定背景与意义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火山喷发和地震灾害风险评估与预警机制建立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应急预案制定与执行策略部署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人员培训与宣传教育措施推进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资源保障与技术支持体系建设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火山喷发与地震灾害概述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55" r="326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火山喷发是指地球内部岩浆、气体和碎屑通过火山口或裂缝喷出地表的地质现象。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根据火山活动特点和喷发物质的不同，火山喷发可分为爆发式、溢流式、宁静式和混合式等多种类型。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火山喷发定义及类型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地震灾害是指由地震引起的地面震动、断裂、塌陷以及由此引发的火灾、水灾、毒气泄漏等次生灾害。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地震灾害等级通常根据震级、震源深度、震中距、地震波及范围等因素进行划分，一般分为微震、轻震、中震、强震和大地震等。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地震灾害定义及等级划分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等级划分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906" r="21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地质背景关联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火山活动和地震都是地球内部能量释放的结果，它们的发生与地球板块运动、构造应力等地质背景密切相关。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灾害链关联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火山喷发和地震灾害往往相互关联，形成灾害链。例如，火山喷发可能引发地震，而地震也可能导致火山活动加剧或引发新的火山喷发。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影响范围关联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火山喷发和地震灾害的影响范围也可能相互重叠，加剧灾害的严重性和复杂性。例如，火山喷发产生的火山灰和有毒气体可能影响周边地区，而地震则可能导致更广泛的地面破坏和人员伤亡。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两者关联性探讨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安全管理办法制定背景与意义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国家安全生产法规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国家制定了一系列安全生产法规，要求企业必须建立健全的安全管理制度，加强安全风险评估和隐患排查治理，确保员工和公众的生命财产安全。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地质灾害防治法规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针对火山喷发和地震等地质灾害，国家制定了相应的防治法规，要求相关部门和企业加强地质灾害的监测、预警和应急处置能力，减少灾害损失。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7786" r="778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国家政策法规要求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0971" r="1097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企业作为安全生产责任主体，必须保障员工的生命安全。制定安全管理办法，加强火山喷发和地震等灾害的预防和应急处置，是企业应尽的社会责任。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保障企业财产安全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火山喷发和地震等灾害不仅威胁员工生命安全，也会对企业财产造成严重损失。制定安全管理办法，加强灾害防范和应对措施，有助于保障企业的财产安全。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企业自身安全需求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企业积极制定和实施安全管理办法，响应国家关于加强安全生产和地质灾害防治的号召，体现企业的社会责任感和担当精神。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响应国家号召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火山喷发和地震等灾害不仅影响企业员工，也会对周边公众安全造成威胁。企业制定安全管理办法，加强灾害预防和应急处置能力，有助于保障公众安全，树立企业良好形象。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保障公众安全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社会责任感体现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火山喷发和地震灾害风险评估与预警机制建立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500" r="17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通过对历史火山喷发和地震灾害数据的收集、整理和分析，评估灾害发生的频率、强度和影响范围，为风险评估提供基础数据。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灾害历史数据分析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利用地质勘察手段，了解火山和地震带的地质构造、活动规律和危险程度；同时，通过建立实时监测网络，对火山和地震活动进行实时跟踪和监测。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地质勘察与监测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基于地质学、地球物理学等理论，建立火山喷发和地震灾害的数学模型，通过计算机模拟预测灾害发生的可能性及其影响。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灾害模型建立与模拟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构建原则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预警机制应遵循科学性、准确性、及时性和可操作性的原则，确保预警信息的有效传递和应急响应的迅速启动。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预警机制包括信息收集、分析研判、预警发布和应急响应四个环节。通过实时监测网络收集数据，经过专家团队的分析研判，确定灾害等级和预警级别，及时发布预警信息，并启动相应的应急响应措施。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预警机制构建原则及流程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某火山喷发预警。通过对火山区域的实时监测，发现火山活动异常增强，专家团队及时进行分析研判，发布火山喷发预警。政府部门迅速启动应急响应，组织周边居民疏散，避免了人员伤亡。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某地震预警。地震监测网络捕捉到地震前兆信息，经过快速分析处理，确定地震即将发生。预警系统及时向受影响区域发布地震预警信息，为居民提供了宝贵的逃生时间窗口，减少了人员伤亡和财产损失。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案例分析：成功预警案例分享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应急预案制定与执行策略部署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https://d.book118.com/346101225043010045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2024-09-13T23:14:55.735</cp:lastPrinted>
  <dcterms:created xsi:type="dcterms:W3CDTF">2024-09-13T15:14:55Z</dcterms:created>
  <dcterms:modified xsi:type="dcterms:W3CDTF">2024-09-13T15:14:57Z</dcterms:modified>
</cp:coreProperties>
</file>