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D9032-A607-4C43-B441-DE1FAD1DD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B6E6D-16AB-40A3-B1BA-82BC3EF00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8ADB0-8B55-477D-B5C2-6B71B660E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52CA8-D79F-4EFD-87DB-38C9C5C5B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FB7C6B-0C44-4FAD-A5D8-226412AC6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BE74F3-CDB2-4D59-80BE-D2DC458E8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7A009A-A8BD-4EF4-A6B3-E7F068FEA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862B6-8BEB-4CDB-9457-2076DAAA7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DD267-17B6-4F2B-A2C1-2C82ED112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B5F1F-5DCD-4F4D-B579-6CA1FCDC2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74BC5-6174-4952-954E-16A034F2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pn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0123215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利用专业咨询机构起草离婚协议书的优势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离婚协议书内容全面性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法律风险规避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情感因素处理得当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后续服务保障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专业咨询机构具备丰富的法律知识和实践经验，能够针对离婚协议书的起草提供专业化的指导和建议。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他们了解离婚协议涉及的各种法律条款和规定，能够确保协议书的合法性和有效性。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37" b="283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专业咨询机构还能够根据双方的具体情况和需求，量身定制离婚协议书，使其更加符合实际情况。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专业性与经验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专业咨询机构作为第三方机构，能够保持客观中立的立场，不偏袒任何一方，确保协议书的公正性。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他们能够理性分析双方的诉求和争议点，提出合理的解决方案，避免情绪化的决策。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客观中立的立场也有助于双方更好地沟通和协商，达成共识。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客观中立立场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高效解决问题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专业咨询机构具备高效的工作流程和解决问题的能力，能够迅速应对各种情况和问题。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他们熟悉离婚协议书的起草流程和注意事项，能够避免不必要的延误和纠纷。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专业咨询机构还能够提供有效的沟通和协调，促进双方尽快达成协议。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他们会对协议书的内容进行严格的审核和把关，避免出现漏洞和不利条款。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在协议书执行过程中，专业咨询机构还能够提供必要的法律支持和协助，保障双方的权益得到有效维护。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424" r="942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专业咨询机构在起草离婚协议书时，会充分考虑双方的权益和利益，确保协议书的公平性和合理性。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保障双方权益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离婚协议书内容全面性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208" r="15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明确债务承担方式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对夫妻共同债务进行明确划分，确定各自承担比例和偿还方式，防止因债务问题引发争议。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清晰界定夫妻共同财产范围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专业咨询机构能够准确识别夫妻共同财产，包括房产、车辆、存款、投资等，确保协议内容无遗漏。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公平合理的财产分割方案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根据双方具体情况和法律规定，制定公平合理的财产分割方案，避免后续纠纷。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财产分割与债务处理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子女抚养与教育安排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确定子女抚养权归属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结合子女年龄、性别等因素，协商确定子女抚养权归属，保障子女合法权益。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制定详细的抚养计划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包括生活费、教育费、医疗费等费用的承担方式和标准，以及探视、陪伴等具体安排。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注重子女教育问题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关注子女教育需求，协商确定教育方案，确保子女获得良好的教育资源。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探视权与监护权明确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制定详细的探视计划，包括探视时间、地点、方式等，确保双方能够按照约定行使探视权。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明确探视时间、地点和方式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对子女监护权进行明确界定，包括生活照顾、教育决策等方面，避免出现监护权争议。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界定监护权范围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3194" r="3194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5000" r="50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其他约定事项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保密条款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对协议内容进行保密，防止因泄露隐私而引发不必要的纷争。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明确双方违约责任和承担方式，提高协议执行力度。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争议解决方式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协商确定争议解决方式，如协商不成可提交仲裁或诉讼解决。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法律风险规避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83" r="13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专业咨询机构具备丰富的法律知识和实践经验，能够准确识别离婚协议书中的法律漏洞和隐患。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专业咨询机构熟悉法律法规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根据双方具体情况，量身定制离婚协议书，确保各项条款合法、有效，避免未来可能出现的法律纠纷。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定制化的离婚协议书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在起草过程中，专业咨询机构会对离婚协议书进行多次审查和修改，确保各项内容符合法律要求，降低法律风险。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审查与修改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避免法律漏洞和隐患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https://d.book118.com/346101232150010052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2024-09-19T04:07:27.169</cp:lastPrinted>
  <dcterms:created xsi:type="dcterms:W3CDTF">2024-09-18T20:07:27Z</dcterms:created>
  <dcterms:modified xsi:type="dcterms:W3CDTF">2024-09-18T20:07:29Z</dcterms:modified>
</cp:coreProperties>
</file>