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17712-AF5C-4023-AD3D-840354211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10B62-0D32-4094-9BF1-3E092A1B0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FC3A3-8EE3-4FD9-8F64-5E9634F5C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772FC-8E04-456A-8891-AAFF3C3E9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0B25B5-4490-42FE-BDC2-9F7DAC058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152225-6EEF-4FB6-A903-65ACD165C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2B6CD-C1F5-4EBF-B82D-2437C939C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0BC36-7304-4426-8D65-35379DB3A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C97FD-35E0-4A67-9593-ABE281B3C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E5AA9-A786-47ED-BB4E-1CD4BFF4A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5A92E-879D-4E15-A148-6EAF401AF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0203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检查管理办法的风险与防控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检查管理办法实施过程中的风险点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通过制定和实施检查管理办法，规范检查流程，提高检查效率，确保各项检查工作的高效进行。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检查管理办法有助于识别和防范潜在的风险，保障企业和组织的稳健运营。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通过检查管理办法的实施，推动企业和组织的管理水平不断提升，实现持续改进。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检查管理办法明确了检查的标准、流程和要求，规范了检查人员的行为，避免了检查的随意性和主观性。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规范检查行为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通过实施检查管理办法，可以确保检查工作的全面、深入和细致，提高检查质量，为决策提供更加准确、可靠的信息。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保障检查质量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检查管理办法有助于及时识别和防范潜在的风险，防止风险扩大和蔓延，保障企业和组织的稳健运营。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防范潜在风险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检查管理办法的实施可以促进企业和组织不断总结经验教训，推动管理水平的持续改进和提升。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包括头脑风暴法、德尔菲法、流程图分析法、风险矩阵法等。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确定风险识别对象和目标、收集相关信息、选择识别方法、实施风险识别、整理识别结果。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根据风险的发生概率、影响程度、持续时间等因素，制定统一的风险评估标准。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包括风险识别、风险分析、风险评价三个主要步骤，其中风险分析包括估计风险发生的概率、风险发生的后果、风险发生的可能性等。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常见风险类型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包括市场风险、信用风险、操作风险、流动性风险等。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不同类型的风险具有不同的特点，如市场风险具有波动性和不确定性，信用风险具有信息不对称性和传染性等。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建立全面、系统的检查管理办法，明确各项规定和流程，确保管理工作的规范化和标准化。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制定完善的管理办法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对相关人员进行管理办法的培训，提高其风险意识和防控能力。同时，加强宣传，使更多人了解和遵守管理办法。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设立专门的监督机构或人员，对检查管理工作进行定期或不定期的监督，确保各项规定得到有效执行。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建立健全监督机制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预防性控制策略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375" r="9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加强协作配合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各相关部门之间应加强沟通和协作，形成合力，共同应对和处理风险事件。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及时响应和处理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一旦发现违反管理办法的行为或情况，应立即启动应急响应机制，及时采取措施予以处理，防止风险扩大。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强化责任追究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对违反管理办法的行为，依法依规进行严肃处理，并追究相关人员的责任，形成有效的震慑力。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应对性控制策略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加强技术创新和应用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积极引进和应用先进的技术手段和管理理念，提高检查管理的智能化和精细化水平。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强化人员队伍建设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加强检查管理人员队伍的建设，提高其专业素质和综合能力，为检查管理工作的顺利开展提供有力保障。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不断完善管理办法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根据实践经验和反馈意见，不断完善和优化检查管理办法，提高其针对性和实效性。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持续改进方向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https://d.book118.com/346102032120010040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2024-09-06T21:55:28.910</cp:lastPrinted>
  <dcterms:created xsi:type="dcterms:W3CDTF">2024-09-06T13:55:28Z</dcterms:created>
  <dcterms:modified xsi:type="dcterms:W3CDTF">2024-09-06T13:55:30Z</dcterms:modified>
</cp:coreProperties>
</file>