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F12398-1C3F-4CB4-B5FE-B076FD420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15197C-74D5-4F0F-82D5-198BF873B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0EFA9A-EEC9-4714-9AEE-C03BFAC000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A7786B-5FDE-4D2A-A323-FC8E6BBA3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034BEF-F372-4F36-AB96-99DD38B5F4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3335B2-2F53-4E7E-A4D7-6C10700A16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E978BD-0D45-4926-916E-1C13519A45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8AA0A-DC91-4F0C-AE2A-794893F41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46A65-3F0C-4138-ACCE-4647199494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4574C-2609-4639-9C5B-D79C1B2A1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A7185-0601-44B5-A3CF-4364AD971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0411314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自媒体创业竞争者分析报告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竞争者概况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竞争者分析方法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竞争者优劣势分析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竞争者策略分析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竞争者动态监控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本报告旨在全面分析自媒体创业领域的竞争者情况，为创业者提供决策依据，助力其制定有效的市场策略。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随着互联网的普及和信息传播方式的变革，自媒体行业蓬勃发展，吸引了大量创业者涌入。然而，竞争日益激烈，对市场和竞争者的深入了解成为自媒体创业成功的关键因素之一。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654" r="1365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竞争者分析的定义和重要性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竞争者分析是指对行业内竞争对手的战略、业务模式、市场占有率、竞争优势与劣势等进行深入研究的过程。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通过对竞争者进行全面分析，创业者可以更好地了解市场动态、把握行业趋势、识别潜在机会和风险，从而制定出更具针对性的市场策略，提升竞争优势。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竞争者概况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个人自媒体</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以个人名义或团队名义创建的自媒体账号，如微信公众号、微博、抖音等。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公司自媒体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由企业或机构创建的自媒体账号，如企业官网、官方微博、微信公众号等。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媒体机构自媒体</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由传统媒体或网络媒体创建的自媒体账号，如新华社、人民日报等。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竞争者类型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目前自媒体市场上的竞争者数量庞大，据不完全统计，仅微信公众号就有超过千万个账号。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竞争者数量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自媒体市场尚未形成稳定的竞争格局，各竞争者在市场中的份额差异较大，但也有一些自媒体账号凭借优质的内容和运营获得了较高的市场份额。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市场份额</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竞争者数量和市场份额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081" r="1308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014" r="1101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涉及娱乐、音乐、电影、游戏等领域的自媒体账号。</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娱乐休闲</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涉及科技、互联网、移动互联网、人工智能等领域的自媒体账号。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科技互联网</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涉及商业、财经、投资、金融等领域的自媒体账号。</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商业财经</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涉及文化、教育、艺术、历史等领域的自媒体账号。</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文化教育</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竞争者行业分布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竞争者分析方法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89" r="12489"/>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4640" r="14640"/>
          <a:stretch>
            <a:fillRect/>
          </a:stretch>
        </p:blipFill>
        <p:spPr>
          <a:xfrm>
            <a:off x="7719271"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自媒体创业在当前媒体行业中占据了重要的地位，竞争激烈。为了在竞争中取得优势，对竞争者进行深入分析是必要的。本报告将对竞争者进行分析，并采用SWOT分析、PEST分析和五力模型分析等方法。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竞争者优劣势分析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25" r="15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部分竞争者已经积累了较高的品牌知名度，拥有固定的粉丝群体，这为他们在市场竞争中提供了优势。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品牌知名度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一些竞争者擅长创作新颖、有趣的内容，吸引了大量观众，这使得他们在自媒体行业中具有竞争力。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部分竞争者不仅局限于单一的自媒体平台，而是拓展到了多个平台，从而扩大了受众范围。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多元化经营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竞争者优势分析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https://d.book118.com/346104113145010041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2024-09-08T15:12:36.189</cp:lastPrinted>
  <dcterms:created xsi:type="dcterms:W3CDTF">2024-09-08T07:12:36Z</dcterms:created>
  <dcterms:modified xsi:type="dcterms:W3CDTF">2024-09-08T07:12:38Z</dcterms:modified>
</cp:coreProperties>
</file>