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17776-8FDA-45AE-B281-556404183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F3B65-F57E-474B-BB1D-4ECC6D4A4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6E45C-6921-42A6-BC10-81BC85152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2CA90-DB9D-4F8E-B1A5-B90BECD00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FB7E49-B622-4951-BC97-043C18D5A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C7FF89-B784-4A86-A472-C1C07296E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A9B267-A151-4842-88EF-6C056EFC3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A861F-6542-40A5-BCFC-30E43E717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1A485-3E30-43F5-9433-1E8B5E531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C9EFB-3298-49D4-B0D4-1746DB363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E3A5E-A426-4337-B9A4-F46DB558D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11000113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钢铁行业2024年员工宿舍管理工艺流程改进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钢铁行业员工宿舍管理现状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工艺流程改进方案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信息化管理系统建设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员工参与与激励机制设计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预期效果与评估指标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提升员工居住体验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通过改进员工宿舍管理工艺流程，优化宿舍环境，提高员工居住舒适度和满意度。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引入先进的管理技术和手段，降低宿舍管理成本，提高管理效率。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适应钢铁行业发展趋势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随着钢铁行业转型升级，员工宿舍管理也需要与时俱进，适应行业发展趋势。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对现有员工宿舍管理流程进行全面梳理，找出存在的问题和瓶颈。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宿舍管理流程梳理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收集国内外钢铁行业或其他行业员工宿舍管理的先进经验，为改进提供参考。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国内外先进经验借鉴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针对梳理出的问题，制定具体的改进方案，并明确实施计划和责任人。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改进方案制定与实施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对改进后的员工宿舍管理工艺流程进行效果评估，总结经验教训，持续改进。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改进效果评估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钢铁行业员工宿舍管理现状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大多数钢铁企业的员工宿舍建筑年代久远，设施陈旧，存在安全隐患。同时，宿舍内的家具、电器等设施也普遍老化，影响员工居住体验。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由于钢铁企业通常位于工业区域，员工宿舍周围环境往往受到一定程度的污染。此外，宿舍内部卫生条件也参差不齐，部分宿舍存在脏乱差现象。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宿舍设施及环境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宿舍环境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宿舍建筑及设施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钢铁企业员工数量众多，通常会有大量员工选择住宿在宿舍。然而，由于宿舍容量有限，部分员工可能需要自行解决住宿问题。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住宿员工数量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住宿员工结构多样，包括不同年龄段、不同职位和不同工作年限的员工。这使得宿舍管理需要兼顾不同员工的需求和期望。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员工结构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住宿员工数量及结构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目前，钢铁企业员工宿舍的管理流程通常包括入住登记、费用收取、卫生检查、设施维修等环节。然而，这些流程在实际操作中往往存在不规范、不透明等问题。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管理流程中存在的主要问题包括管理效率低下、服务质量差、员工满意度低等。例如，入住登记流程繁琐，导致员工等待时间过长；费用收取不透明，容易引发员工不满；卫生检查和设施维修不及时，影响员工居住体验。这些问题不仅影响员工的工作和生活质量，也对企业的形象和声誉造成负面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现有管理流程及问题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工艺流程改进方案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建立宿舍分配审批流程，确保分配公平、透明，避免出现不合理分配现象。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根据员工部门、职位、工作年限等因素，分析宿舍需求，制定合理的宿舍分配标准。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在线选房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开发宿舍管理系统，员工可在线查看可选房源，自主选择宿舍，提高分配效率。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宿舍分配流程优化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费用标准制定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根据宿舍类型、设施条件等因素，制定合理的住宿费用标准。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费用核算方式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采用线上缴费方式，员工可实时查看费用明细，确保费用核算准确无误。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费用调整机制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建立住宿费用调整机制，根据市场变化和企业实际情况，适时调整费用标准。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住宿费用核算方式改进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维修响应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建立快速响应机制，确保维修人员在接到报修后能够及时到场进行维修。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维修费用管理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建立维修费用管理制度，明确费用承担方和核算方式，确保费用合理、透明。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制定宿舍设施定期保养计划，确保设施处于良好状态，提高员工居住体验。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报修渠道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设立多种报修渠道，如线上报修平台、电话报修等，方便员工及时报修宿舍设施问题。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宿舍维修及保养流程完善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https://d.book118.com/346110001132010045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2024-09-14T08:26:40.879</cp:lastPrinted>
  <dcterms:created xsi:type="dcterms:W3CDTF">2024-09-14T00:26:40Z</dcterms:created>
  <dcterms:modified xsi:type="dcterms:W3CDTF">2024-09-14T00:26:42Z</dcterms:modified>
</cp:coreProperties>
</file>