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206B870-AC64-4E54-ACA2-7376EE9E865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238D4-5CEC-47B8-B49A-090D66A6F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ED255-A940-4544-85C8-77EA7FDA7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31008-8E32-4446-9FE1-C12412479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CE125-247D-4807-84E8-5A97CECB8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44B248-2F83-4D9D-8845-73363F38D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C65F11-F44D-4352-B76D-59166F4C3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5B5351-16A5-4470-95A1-49D0A20BA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B2683-8958-4395-BF18-34DADD5CA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78258-7185-46B5-BE1F-490F95237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9CBFF-BD72-4EB3-8BE8-8718CED08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EBA51-999B-491C-830E-311FA28EF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2AD09DD-585B-4D35-9282-756052D1E0F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445A4B4-3FE1-4EA9-93A1-84A6ACE0B1C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1000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科技行业紧急评估演练培训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紧急评估演练培训概述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紧急情况演练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紧急通讯演练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紧急应急预案演练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紧急情况模拟演练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紧急评估演练培训总结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紧急评估演练培训概述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紧急评估演练培训的重要性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紧急评估演练培训对于科技行业至关重要，能够帮助员工在紧急情况下冷静应对，减少损失并保障安全。通过培训，员工能够提升应急处理能力，提高遇到紧急情况时的应变能力。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学员应能够快速准确地评估紧急情况，制定应对方案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掌握紧急评估方法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培训将提升员工在紧急情况下的处理技能，保障公司安全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提高应急处理能力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培训将锻炼团队协作意识，提高团队间的配合效率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加强团队协作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确保所有员工都具备基本的应急响应能力，提高整体应急能力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全员参与培训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所有员工都需要参与培训，提高应急应变意识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公司员工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管理层需要带领团队，培养员工应急处理能力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技术人员需要了解紧急情况下的技术应对方法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市场部门需要学习如何保障紧急情况下的信息发布与传播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市场部门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培训时间和地点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培训将在周末举行，时间为上午</a:t>
            </a: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9</a:t>
            </a: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点至下午</a:t>
            </a: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参与人员需提前到达会场，准备笔记本电脑和纸质资料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培训地点设在公司大会议室，配备专业设备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介绍不同类型的紧急情况及相应处理方法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紧急情况分类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讲解危机公关的重要性与实操技巧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危机公关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组织团队实战演练，提高成员应对突发情况的能力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团队应急演练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分享成功案例，借鉴经验，提高应急响应效率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最佳实践分享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紧急情况演练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火灾演练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火灾演练是科技行业紧急评估培训的重要环节，通过演练可以提高员工应对火灾情况的能力。在火灾演练中，学员需要掌握正确的灭火器使用方法和疏散逃生流程，以保障人员安全。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水灾演练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水灾应急处理方法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处理水灾问题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正确漏水应对步骤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漏水处理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灾害下的水灾处理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应急处理方法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电力设备安全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提醒员工正确使用电器设备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预防电力故障发生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危险预警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电力故障的迹象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员工如何快速反应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紧急处理程序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应对电力故障的紧急流程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确保员工安全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电力故障演练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电力故障问题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学员应如何应对电力故障引发的紧急情况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规避电力故障的方法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人为事故演练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突发事件处理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员工应急反应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行业人为事故演练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面对突发事故的态度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冷静应对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通过科技行业紧急评估演练培训，员工能够掌握各类紧急情况的应对方法，提高安全意识和应急反应能力，保障企业和员工的安全。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紧急通讯演练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内部通讯演练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页内容将指导学员如何利用各种通信工具进行内部紧急通讯，确保信息传递及时准确，提高应急处理效率。在紧急情况下，内部通讯的有效性至关重要，学员需要了解如何利用各种通讯工具与团队成员保持联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外部通讯演练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与外部单位联系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建立合作关系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确保及时联络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媒体应对演练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面对媒体采访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舆论引导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正确处理媒体关注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社交平台应对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本页内容将演练员工如何在社交平台上发布和传播紧急信息。在当今社交化的环境中，社交媒体平台如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Facebook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、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Twitter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等成为了信息传播的重要途径，员工需要了解如何在这些平台上有效地发布信息并注意信息真实性，以保护公司形象。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https://d.book118.com/346110003013010104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科技行业紧急评估演练培训</vt:lpstr>
      <vt:lpstr>目录</vt:lpstr>
      <vt:lpstr>第1章 紧急评估演练培训概述</vt:lpstr>
      <vt:lpstr> </vt:lpstr>
      <vt:lpstr>培训目标</vt:lpstr>
      <vt:lpstr>培训对象</vt:lpstr>
      <vt:lpstr>培训时间和地点</vt:lpstr>
      <vt:lpstr>培训内容</vt:lpstr>
      <vt:lpstr>第二章 紧急情况演练</vt:lpstr>
      <vt:lpstr> </vt:lpstr>
      <vt:lpstr>水灾演练</vt:lpstr>
      <vt:lpstr>电力故障演练</vt:lpstr>
      <vt:lpstr>人为事故演练</vt:lpstr>
      <vt:lpstr>结尾</vt:lpstr>
      <vt:lpstr>第3章 紧急通讯演练</vt:lpstr>
      <vt:lpstr> </vt:lpstr>
      <vt:lpstr>外部通讯演练</vt:lpstr>
      <vt:lpstr>媒体应对演练</vt:lpstr>
      <vt:lpstr>社交平台应对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2024-09-29T15:12:09.843</cp:lastPrinted>
  <dcterms:created xsi:type="dcterms:W3CDTF">2024-09-29T07:12:09Z</dcterms:created>
  <dcterms:modified xsi:type="dcterms:W3CDTF">2024-09-29T07:12:11Z</dcterms:modified>
</cp:coreProperties>
</file>