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E78E1C-E426-4BFE-A331-7E25F648F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C5A0E2-44A1-4BB4-866B-CF16E1BBF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BA4A92-523F-465D-8468-638A160D6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064D05-3F97-49B9-A697-39A3C0817A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E3B64E-F25A-450A-9D1C-F1076FF3F3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DC6224-A6F9-44D1-82A1-BDB31BF37E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8D3987-3C48-446C-A262-75FB9F89E3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E950AE-0D5B-4CD5-AC97-A080A6227F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0B3B20-6274-4024-9950-46562A7DE8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0B9508-FB35-4E1F-9807-FEDA95910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5238F-3E67-4F81-A0D7-4EDB20AC89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110201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治疗近视眼</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近视眼的成因</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近视眼的分类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近视眼的治疗方法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近视眼的预防措施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近视眼治疗的注意事项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近视眼的成因</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491" r="35491"/>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长时间盯着电脑、手机屏幕，看书时光线不足或过强，以及写字姿势不正确等，都可能导致眼睛疲劳和近视。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不良的用眼习惯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缺乏户外活动和运动，长时间处于室内环境，也会增加近视的风险。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缺乏户外活动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用眼习惯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54" b="28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近视眼具有一定的遗传倾向，如果家族中有近视眼病史，个体发生近视眼的风险较高。</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某些基因突变也可能导致近视眼的发生。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基因突变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家族遗传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长期的学习、工作压力可能导致用眼疲劳，从而引发近视。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学习、工作压力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空气质量差也可能对眼睛健康产生不良影响，增加近视的风险。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空气质量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近视眼的分类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30545" b="3054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811" r="188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轻度近视通常是指近视度数在300度以下，对日常生活影响较小。</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轻度近视患者通常在近距离工作或阅读时需要配戴眼镜或隐形眼镜，但在远距离视物时视力影响不大。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轻度近视患者可以通过改善生活习惯和用眼习惯来控制近视度数的增长。</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如保持正确的阅读姿势、减少长时间使用电子设备的时间、定期进行眼部放松等。</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轻度近视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042" r="1504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中度近视通常是指近视度数在300度至600度之间，对日常生活有一定影响。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总结词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中度近视患者需要长期配戴眼镜或隐形眼镜，且在远距离视物时视力也受到一定影响。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中度近视患者除了改善生活习惯和用眼习惯外，还需要定期进行眼科检查，以监测近视度数的进展。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中度近视患者也可以考虑使用角膜塑形镜或特殊设计的隐形眼镜来控制度数增长。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中度近视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高度近视通常是指近视度数超过600度，对日常生活产生较大影响。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高度近视患者需要长期配戴眼镜或隐形眼镜，且在远距离视物时视力受到严重影响。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高度近视患者需要更加重视眼部健康，定期进行眼科检查，并采取措施控制近视度数的增长。</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对于高度近视患者，可以考虑进行手术治疗，如角膜激光手术或晶状体置换手术等。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高度近视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近视眼的治疗方法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通过配戴眼镜来矫正近视，使光线聚焦在视网膜上，提高视力。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配戴眼镜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隐形眼镜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843" r="1384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角膜塑形镜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隐形眼镜是一种直接贴合在角膜表面的镜片，可以纠正近视，同时不影响外观。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通过特殊设计的镜片在夜间压迫角膜，改变其形状，从而在白天达到清晰的视力。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光学矫正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https://d.book118.com/346110201030010040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2024-09-06T08:31:19.218</cp:lastPrinted>
  <dcterms:created xsi:type="dcterms:W3CDTF">2024-09-06T00:31:19Z</dcterms:created>
  <dcterms:modified xsi:type="dcterms:W3CDTF">2024-09-06T00:31:21Z</dcterms:modified>
</cp:coreProperties>
</file>