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5D345-0181-4632-B5BE-2E56B4F7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EAFC-57E9-444D-B3CF-A4F2EF24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F8B64-3BC1-4798-86E2-47EB1CAA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C9EF4-86EB-4FE0-80BC-5BB13DAA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F0E39-5FF0-4BE4-9A07-F9C12073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DB2A0-BA1E-4268-80FF-2E3B407E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11CE3-9910-4B11-B045-B207E6A4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8872B-4047-45D4-A86F-FFE4C880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E7199-BB94-4E41-8FAB-7D453163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E6A5A-4AE3-4098-8E79-F8CE3104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97F54-96D4-4F2B-90D2-92D6FC8C8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021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计算机工程师的核心技能和工作要求解读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计算机工程师的工作要求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计算机工程师的职业发展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计算机工程师的就业前景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计算机工程师的挑战与机遇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计算机工程师的核心技能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编程语言掌握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熟练掌握至少一种编程语言，如Java、Python、C等，能够编写高效、可维护的代码。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计算机工程师需要具备扎实的编程语言基础，能够运用语言特性进行高效编程，实现复杂功能和算法。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熟悉常见算法和数据结构，具备解决复杂问题的能力。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计算机工程师需要理解常见算法和数据结构，如排序、搜索、链表、树等，能够运用它们解决实际问题。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算法和数据结构理解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能够设计并实现复杂系统，具备系统架构和设计能力。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计算机工程师需要了解系统设计和架构的原则和方法，能够根据需求设计出高效、可扩展的系统架构。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系统设计和架构能力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" r="10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具备问题解决和逻辑推理能力，能够快速定位并解决技术问题。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计算机工程师需要具备较强的问题解决和逻辑推理能力，能够运用逻辑思维分析问题，找到解决方案。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问题解决和逻辑推理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持续学习和适应新技术的能力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保持持续学习，适应新技术的发展变化。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计算机技术发展迅速，计算机工程师需要具备持续学习和适应新技术的能力，不断更新自己的知识和技能。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计算机工程师的工作要求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19" r="311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86" r="38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具备扎实的编程语言基础，如Java、Python、C等，能够独立完成软件的设计、编码、测试和优化。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具备软件故障排查和修复的能力，能够及时响应并解决软件运行过程中出现的问题。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软件开发和维护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根据业务需求，进行系统架构设计，制定系统功能模块和接口规范。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负责系统的部署、配置和调试，确保系统的稳定运行。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系统设计和实施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熟练掌握关系型数据库（如MySQL、Oracle等）和非关系型数据库（如MongoDB、Redis等）的使用和管理。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具备数据库性能优化和查询优化的能力，能够根据业务需求进行数据库设计和调优。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数据库管理和优化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具备网络规划和设计的能力，能够根据业务需求设计合理的网络架构。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具备网络安全防护和入侵检测的能力，能够保障网络的安全稳定运行。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网络安全维护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网络架构和安全维护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了解云计算的基本原理和应用，能够根据业务需求进行云资源的规划和配置。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具备大数据处理和分析的能力，能够使用Hadoop、Spark等大数据处理框架进行数据处理和分析。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https://d.book118.com/346110210014010100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2024-09-23T22:04:54.866</cp:lastPrinted>
  <dcterms:created xsi:type="dcterms:W3CDTF">2024-09-23T14:04:54Z</dcterms:created>
  <dcterms:modified xsi:type="dcterms:W3CDTF">2024-09-23T14:04:57Z</dcterms:modified>
</cp:coreProperties>
</file>