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57F33-B733-4B07-B0EE-F76A33398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A4255-5505-404C-A055-0F0882300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FA59C-DFF6-4C74-95E4-302D21C5B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8D15A-D3AF-4A2F-A244-C572B4AA9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B240E-D741-46B1-A72D-83EE99CB1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25E47F-7582-4882-93D9-0E86B6620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5AEAF1-28E2-4DBF-8805-35D92D994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AD581-929C-467A-9679-E672A0F77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8DC2D-84F5-46B2-8207-29A3CD5DD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66CF1-635C-4979-BF19-1A137332D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32E86-8E2B-4898-A94C-E68B3DCA7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1304200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建筑公司个人工作计划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项目执行与推进策略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客户关系维护及市场拓展方案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0" r="30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建筑公司规模较大，业务涵盖住宅、商业、工业等多个领域，项目遍布全国多个省市。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随着市场需求的不断变化和政策的调整，公司正逐步向智能化、绿色化、综合化方向发展。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公司规模与业务范围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作为建筑公司的一员，我的主要职责是负责项目的日常管理、协调各方资源、确保项目按计划推进，并积极参与公司的业务拓展和市场开发工作。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我希望在建筑公司中扮演一个专业、高效、有创造力的角色，通过不断学习和提升自己的能力，为公司的发展做出更大的贡献。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个人职责与定位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在未来的工作中，我的主要目标是提高项目管理效率和质量，推动公司业务的拓展和创新，同时加强个人专业能力和团队协作能力的提升。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通过我的努力，我希望能够实现项目的顺利推进和高质量完成，促进公司业务的稳定增长和市场份额的提升，同时个人也能够在职业发展和团队协作方面取得更好的成绩。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28" b="117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学习新知识与技能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学习BIM技术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掌握BIM软件操作，了解BIM在建筑设计和施工中的应用。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学习绿色建筑理念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了解绿色建筑设计原则和方法，掌握绿色建筑材料和技术的应用。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学习智能化建筑设计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了解智能化建筑系统的设计和集成，掌握相关技术和标准。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报名参加建筑领域的专业培训课程，如建筑设计、结构设计、绿色建筑等。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参加专业培训课程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参加行业交流活动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参观优秀建筑作品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积极参加建筑行业的学术研讨会、技术交流会等活动，与同行交流经验和技术。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参观国内外优秀的建筑作品，了解先进的建筑理念和技术应用。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参加培训与交流活动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积极参与公司的实际项目设计，将所学知识和技能应用到实践中。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11" r="1831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参与实际项目设计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在适当的时候，担任小型项目的负责人，锻炼自己的组织协调和沟通能力。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担任项目负责人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在公司内部或行业交流中，分享自己的经验和知识，促进团队成长和行业进步。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分享经验与知识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实践经验积累与分享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项目执行与推进策略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明确项目的整体目标，包括项目的规模、质量、进度和预算等方面的要求。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根据项目目标，将项目拆分为若干个子任务，明确每个子任务的具体内容和完成标准。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分解任务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根据项目需求和人员技能，合理分配人力、物力和财力等资源，确保项目的顺利进行。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明确项目目标与任务分工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分析项目执行过程中可能遇到的风险和障碍，制定相应的应对措施和预案。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根据项目目标和任务分工，制定详细的执行计划时间表，包括每个子任务的开始时间、完成时间和关键节点等。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根据项目实际情况和执行过程中的反馈，及时调整和优化执行计划时间表，确保项目的顺利进行。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制定详细执行计划时间表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https://d.book118.com/346113042005010043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2024-09-10T18:48:46.634</cp:lastPrinted>
  <dcterms:created xsi:type="dcterms:W3CDTF">2024-09-10T10:48:46Z</dcterms:created>
  <dcterms:modified xsi:type="dcterms:W3CDTF">2024-09-10T10:48:48Z</dcterms:modified>
</cp:coreProperties>
</file>