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546F85E-C1A5-4ED3-A2E0-9CF7B9A4AA8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7C7B4-A97D-449B-B234-D21AAC9DE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8E917-9F7E-43DB-A5E7-0624EDFC6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5CE5A-0C72-4011-B2CA-673A81218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B0BF6-5EA1-4816-853F-1FD399254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7978E5-8A04-4323-994A-7F4FFD265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CF09F5-D632-452D-AD24-88FFC0B59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B2FC74-58B7-44FB-A37F-99F123A90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F51C0-B7E4-46AF-9C8B-AC2FA2B6D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E9FE9-BB04-45C3-8361-ED17ED522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21FC4-9C46-4101-9820-3DF47F927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E6A4A-CE64-432B-92FA-FE0359A3D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ADE073B-1DDB-4501-8B59-527054E63AA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0001FAC-9C54-4753-BA35-84A6AB71BE0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1313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建设工程节能设备维护保养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建设工程节能设备维护保养简介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节能设备的日常维护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节能设备的定期检查维护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节能设备故障处理与疏通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节能设备的预防性维护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建设工程节能设备维护保养简介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节能设备的重要性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节能设备在建设工程中扮演着至关重要的角色。通过有效的节能设备，可以降低能源消耗，减少环境污染，提高建设工程的可持续性。因此，维护保养节能设备是确保建设工程运行顺利的重要措施。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节能设备的分类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如隔热材料、节能灯具等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建筑节能设备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如节能电机、节能润滑油等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机械设备节能设备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如智能电表、节能开关等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电气设备节能设备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检测设备工作状态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更换老化部件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故障处理与疏通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快速响应设备故障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清除设备堵塞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预防性维护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定期维护预警系统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制定设备保养计划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节能设备维护的重点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日常维护保养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定期清洁设备表面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检查设备运行情况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维护保养的好处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定期维护可延长设备寿命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延长设备使用寿命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保养后设备运行更稳定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提高设备效率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维护保养可有效降低能耗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降低能耗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节能设备的日常维护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节能设备的清洁方法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洁是日常维护中至关重要的一环，定期清洁能够有效降低设备运行时的能耗和故障率。合理的清洁方法能够延长设备的使用寿命，提高设备的效率。务必注意使用正确的清洁工具和方法，避免对设备造成不必要的损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日常保洁的重要性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定期清洁有助于减少设备的能耗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减少能耗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清洁能够延长设备的使用寿命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延长使用寿命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清洁后的设备效率更高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润滑的作用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润滑在设备维护中是非常重要的一环，可以减少设备的磨损，降低摩擦阻力，确保设备运行的顺畅。不同设备需要不同类型的润滑剂，而且润滑周期也各不相同，要根据设备的要求来合理润滑，以保障设备的正常运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润滑方法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润滑周期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润滑方法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润滑周期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润滑方法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4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润滑周期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4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不同设备的润滑方法和周期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润滑方法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润滑周期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定期检查节能设备的关键要点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定期检查是维护设备的重要步骤，能够发现潜在问题并及时解决。关键要点包括检查设备的外观是否正常，各部件是否松动，电路是否正常等，请确保在检查时完成记录，以备日后参考。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如何查找常见故障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仔细观察设备运行时是否出现异常现象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及时记录发现的故障现象和处理方法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使用合适的工具检测设备各部件的工作状态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维护保养的记录与分析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记录每次维护保养的日期、维护内容和结果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建立维护日志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通过维护记录数据分析设备的运行状况和趋势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分析维护数据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根据数据分析结果制定设备维护改进计划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制定改进计划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节能设备的定期检查维护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设备检修计划制定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节能设备的维护过程中，制定合理的检修计划至关重要。通过制定详细的检修计划，可以有效地提高设备的工作效率和延长设备的使用寿命。而设备的全面检查是检修计划中一个重要的环节，通过全面检查可以及时发现设备存在的问题并进行修理或更换，以确保设备的正常运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通风设备维护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清洁通风设备表面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防止灰尘堵塞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定期更换滤网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确保畅通无阻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检查通风管道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暖通设备维护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温度调节失灵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常见故障与解决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定期清洁换热器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保养方法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及时更换老化零部件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电梯设备维护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润滑轴承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定期保养措施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确保安全可靠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检查电气系统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https://d.book118.com/346113131012010104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建设工程节能设备维护保养</vt:lpstr>
      <vt:lpstr>目录</vt:lpstr>
      <vt:lpstr>第1章 建设工程节能设备维护保养简介</vt:lpstr>
      <vt:lpstr> </vt:lpstr>
      <vt:lpstr>节能设备的分类</vt:lpstr>
      <vt:lpstr>节能设备维护的重点</vt:lpstr>
      <vt:lpstr>维护保养的好处</vt:lpstr>
      <vt:lpstr>第2章 节能设备的日常维护</vt:lpstr>
      <vt:lpstr> </vt:lpstr>
      <vt:lpstr>日常保洁的重要性</vt:lpstr>
      <vt:lpstr>润滑的作用</vt:lpstr>
      <vt:lpstr>不同设备的润滑方法和周期</vt:lpstr>
      <vt:lpstr> </vt:lpstr>
      <vt:lpstr>如何查找常见故障</vt:lpstr>
      <vt:lpstr>维护保养的记录与分析</vt:lpstr>
      <vt:lpstr>第3章 节能设备的定期检查维护</vt:lpstr>
      <vt:lpstr> </vt:lpstr>
      <vt:lpstr>通风设备维护</vt:lpstr>
      <vt:lpstr>暖通设备维护</vt:lpstr>
      <vt:lpstr>电梯设备维护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2024-09-29T14:13:48.749</cp:lastPrinted>
  <dcterms:created xsi:type="dcterms:W3CDTF">2024-09-29T06:13:48Z</dcterms:created>
  <dcterms:modified xsi:type="dcterms:W3CDTF">2024-09-29T06:13:50Z</dcterms:modified>
</cp:coreProperties>
</file>