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5FDDD-66AC-4CAE-90FA-7C282DDB2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2E0097-F755-4FA6-9F2B-29B1EFF3F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6B5177-036B-4C0E-BE98-89C616AEF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AC49D9-7442-41A5-A1F1-85F45B9620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463DC8-147D-43E0-8408-AD3CC85242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B72091-0174-492E-AFF0-7E1B7E9942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4ED000-D9CE-48B2-9D5C-26BD0703E2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BE6D9-6436-44B4-8739-801F9CFCE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9EC40-AB83-47F3-9DD8-9DCE74FED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18F058-E618-499C-AD50-22D2614FE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284B8E-8E11-4301-9A90-523354210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14220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农村信息化服务平台的用户界面设计与用户体验优化</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农村信息化服务平台概述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用户界面设计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用户体验优化策略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信息化时代背景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随着信息技术的快速发展，农村信息化服务已成为推动农村现代化的重要手段。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用户体验的重要性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在信息化服务中，用户界面设计与用户体验直接影响用户的使用意愿和满意度。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研究的必要性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针对农村信息化服务平台的用户界面设计与用户体验进行优化，有助于提高农村信息化服务的质量和效率，推动农村现代化进程。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国外在信息化服务平台的用户界面设计和用户体验方面已有较为成熟的理论和实践，注重用户需求和行为习惯的研究，强调界面的可用性和易用性。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国内在农村信息化服务平台的用户界面设计和用户体验方面也有一定的研究基础，但相对于国外还有一定的差距，需要进一步加强研究和实践。</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国内外研究对比分析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国内外在农村信息化服务平台的用户界面设计和用户体验方面存在差异，主要表现在设计理念、方法和技术等方面。国内需要借鉴国外的先进经验和技术，结合实际情况进行创新和发展。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本研究旨在通过对农村信息化服务平台的用户界面设计和用户体验进行深入分析，提出针对性的优化策略和建议，提高农村信息化服务的质量和效率。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本研究对于推动农村信息化服务的发展、提升农村现代化水平具有重要意义。同时，本研究还可以为相关领域的研究和实践提供有益的参考和借鉴。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农村信息化服务平台概述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农村信息化服务平台是一个综合性的信息服务平台，旨在通过信息技术手段，为农村地区提供便捷、高效的信息服务，推动农村地区的经济社会发展。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农村信息化服务平台定义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农村信息化服务平台具备信息发布、信息查询、信息交流、电子商务、在线教育、农业科技推广等多种功能，为农民、农业企业和政府等用户提供全方位的信息服务。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平台功能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近年来，随着国家对农村信息化建设的重视和投入增加，农村信息化服务平台的基础设施建设得到了显著改善，包括网络覆盖、硬件设备等方面的提升。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基础设施建设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越来越多的农民和农业企业开始使用农村信息化服务平台，进行农产品销售、农业技术咨询、政策查询等操作，平台应用逐渐普及。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平台应用普及</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农村信息化服务平台在服务质量方面也在不断提升，包括信息更新的及时性、准确性以及用户交流的便捷性等方面。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服务质量提升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农民用户</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农民是农村信息化服务平台的主要用户群体之一，他们通过平台获取农业技术、市场信息、政策法规等方面的信息，提高农业生产效益和自身素质。</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农业企业用户</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农业企业是农村信息化服务平台的另一重要用户群体，他们通过平台开展电子商务、品牌推广、产品销售等活动，提升企业竞争力和市场份额。</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政府用户</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政府部门也是农村信息化服务平台的重要用户之一，他们通过平台发布政策信息、农业科技成果等，推动农业农村现代化建设和乡村振兴战略实施。</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平台用户群体分析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用户界面设计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界面设计应简洁明了，避免过多的复杂元素和冗余信息，使用户能够快速理解和操作。</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简洁明了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保持界面风格、色彩、字体等元素的一致性，使用户在不同页面间切换时能够保持视觉上的连贯性。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一致性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考虑到农村用户的设备条件和网络环境，界面设计应保证在不同设备和网络环境下的可访问性。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可访问性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适应不同屏幕尺寸和设备类型，提供良好的跨平台用户体验。</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响应式设计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清晰的导航结构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设置主导航栏和面包屑导航，帮助用户快速定位当前位置和了解网站结构。</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合理的信息架构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将内容按照逻辑和重要性进行合理分组和排列，降低用户获取信息的难度。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易于阅读的字体和排版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选择易读性强的字体和合适的字号、行间距等排版参数，提高文本的可读性。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直观的图标和图片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使用直观且易于理解的图标和图片，帮助用户快速理解功能和内容。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界面布局与元素设计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https://d.book118.com/346114220110010033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2024-09-02T00:25:05.124</cp:lastPrinted>
  <dcterms:created xsi:type="dcterms:W3CDTF">2024-09-01T16:25:05Z</dcterms:created>
  <dcterms:modified xsi:type="dcterms:W3CDTF">2024-09-01T16:25:07Z</dcterms:modified>
</cp:coreProperties>
</file>