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B6ADA-71DC-42D0-AD11-EC8E7482D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8F662-0097-46D2-B103-638D9984A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E6EED-89AA-422F-84F1-0B2333FF8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6DB00-186C-4408-8073-780794C2D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54EF7B-84DB-451E-BEBB-FD5455B97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B305E1-CE00-4358-9F86-47C39EFE2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B06E74-6782-46FC-81AE-001CF400E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A760E-C43B-4303-A210-D724E61B0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17721-071A-4D38-BB89-A7B000C68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5B955-3CBB-41EB-A50D-13AFA743C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2C4CA-2436-404E-AB1D-A0BC4A6F2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1510304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2023-2028年中国钛白粉行业市场竞争格局与发展前景预测报告大纲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中国钛白粉行业概述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中国钛白粉行业市场竞争格局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中国钛白粉行业发展前景预测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中国钛白粉行业面临的挑战与机遇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全球经济复苏推动钛白粉需求增长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政策环境对钛白粉行业发展的影响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中国钛白粉行业在国内外市场中的地位和影响力不断提升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技术创新对钛白粉行业发展的推动作用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分析中国钛白粉行业的市场现状与竞争格局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预测未来五年中国钛白粉行业的发展趋势与前景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为企业制定市场策略、投资决策提供参考依据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促进中国钛白粉行业的可持续发展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635014" y="1550861"/>
            <a:ext cx="1434751" cy="1532668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Freeform 17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报告方法与数据来源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采用定量与定性相结合的研究方法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对钛白粉行业的主要企业进行深度访谈和实地考察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数据来源于行业协会、企业年报、市场研究报告等权威渠道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结合宏观经济数据、政策法规等因素进行分析和预测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中国钛白粉行业概述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钛白粉是一种重要的白色颜料，广泛应用于涂料、塑料、造纸、油墨等领域。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钛白粉是一种具有高遮盖力、高亮度、优良的耐候性和耐化学品性的白色颜料，被广泛应用于涂料、塑料、造纸、油墨等领域，是重要的化工原料之一。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钛白粉定义及用途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中国钛白粉行业经历了从无到有、从小到大、从依赖进口到自主研发的过程。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钛白粉行业起步较晚，但发展迅速。自20世纪50年代开始，中国开始生产钛白粉，初期主要依赖进口。随着技术的不断进步和市场需求增长，中国钛白粉行业逐步壮大，自主研发能力不断提升，产品质量和生产技术水平不断提高，逐渐实现了国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中国钛白粉行业发展历程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中国钛白粉市场规模持续增长，成为全球最大的钛白粉生产国和消费国。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快速发展和工业化进程的加速，涂料、塑料、造纸、油墨等下游行业对钛白粉的需求不断增长，中国钛白粉市场规模持续扩大。同时，中国钛白粉企业通过自主研发和技术创新，不断提高产品质量和降低生产成本，逐渐占据了国内市场份额，并开始向国际市场拓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中国钛白粉行业市场规模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中国钛白粉企业主要分布在东部沿海地区和内陆资源丰富地区。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钛白粉企业主要分布在东部沿海地区，如江苏、浙江、山东等省份，这些地区经济发达，交通运输便利，市场需求旺盛。此外，内陆地区的四川省、云南省等资源丰富地区也是中国钛白粉企业的主要集中地，这些地区拥有丰富的钛矿资源，为钛白粉的生产提供了充足的原材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中国钛白粉行业企业分布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中国钛白粉行业市场竞争格局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随着国内钛白粉生产技术的不断进步，国内企业产能逐年增加，市场竞争日益激烈。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国内钛白粉产能持续增长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尽管国内钛白粉产能不断增长，但高品质的进口钛白粉仍占据一定市场份额，尤其在高端应用领域。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进口钛白粉占据一定市场份额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为了争夺市场份额，部分企业采取低价策略，导致钛白粉市场价格竞争激烈。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价格竞争激烈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市场竞争现状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如龙蟒佰利联、山东东佳、攀钢钒钛等大型企业，这些企业在生产规模、技术研发、市场营销等方面具有较大优势。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国内主要钛白粉生产企业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如杜邦、科慕、亨斯迈等跨国公司在华设立的钛白粉生产基地，这些企业拥有先进的技术和品牌优势，竞争力较强。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跨国公司在华投资企业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主要竞争企业分析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技术创新成为竞争焦点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随着市场竞争的加剧，拥有自主知识产权和核心技术优势的企业将更具有竞争力。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产业集中度将进一步提高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大型钛白粉企业通过兼并重组等方式扩大规模，产业集中度将进一步提高。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环保要求趋严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随着国家对环保要求的提高，部分环保不达标的小型钛白粉企业将被淘汰，市场竞争格局将发生变化。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竞争趋势预测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通过优化生产工艺、提高资源利用效率等方式降低生产成本，提高产品性价比和市场竞争力。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加强品牌建设和市场营销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通过加强品牌建设和市场营销，提高产品知名度和市场占有率。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加强技术创新和产品研发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通过技术创新和产品研发，提高产品质量和技术含量，形成差异化竞争优势。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提高竞争力的策略建议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https://d.book118.com/346115103043010040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2024-09-06T13:20:01.429</cp:lastPrinted>
  <dcterms:created xsi:type="dcterms:W3CDTF">2024-09-06T05:20:01Z</dcterms:created>
  <dcterms:modified xsi:type="dcterms:W3CDTF">2024-09-06T05:20:03Z</dcterms:modified>
</cp:coreProperties>
</file>