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E5A66-26DF-4A19-AB19-D9482B5B6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D676E-77C4-4294-87C9-9E7778832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6B1B0E-E64E-4810-930B-9F62A7D92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76E458-E03A-46EE-92BB-085DDD291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02937A-AAAD-4BB5-8E8A-2979B939D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13CA1D-B443-4236-A7A9-163A072D6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F7A54A-513B-42B1-A3B6-3348706A7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5C0087-40F4-476C-BF0C-4EB57169E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41D9A7-41EE-4833-92AC-C992FC2EF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D04F28-5EEF-456D-86F7-904851864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60548D-17F4-4935-AB81-6E575AA45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120051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咯血合并窒息的抢救护理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咯血合并窒息的原因分析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抢救护理措施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康复期护理与随访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咯血合并窒息是一种危急重症，及时的抢救护理对于提高患者的生存率具有重要意义。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提高抢救成功率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降低并发症发生率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通过有效的抢救护理措施，可以减少患者因窒息而导致的并发症，如肺部感染、呼吸衰竭等。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积极的抢救护理有助于改善患者的预后，促进患者的康复进程。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咯血与窒息的定义及危害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咯血定义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咯血是指喉部以下的呼吸器官出血，经咳嗽动作从口腔排出。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窒息定义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窒息是指由于各种原因导致呼吸道阻塞或呼吸肌麻痹，使得呼吸功能受阻或停止，严重威胁患者生命。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咯血合并窒息的危害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咯血合并窒息可导致患者迅速出现缺氧、呼吸困难、意识障碍等严重症状，若不及时处理，可导致患者死亡。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咯血合并窒息的原因分析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结核病变侵蚀血管，造成血管破裂出血，是咯血常见原因之一。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692" r="156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9572" r="1957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支气管结构异常，易引发感染，导致血管破裂出血。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支气管扩张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肿瘤侵犯血管或引起阻塞性肺炎，均可导致咯血。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呼吸道疾病导致咯血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一次咯血量超过300ml，或24小时内咯血量超过500ml，易导致窒息。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915" r="1291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咯血量大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如患者处于昏迷、镇静剂使用过多等状态，咳嗽反射减弱，不能及时将血液咳出。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咳嗽反射减弱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417" r="9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如支气管哮喘、慢性阻塞性肺疾病等患者，气道狭窄，易被血液堵塞。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气道狭窄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窒息发生原因及危险因素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窒息加重咯血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窒息使患者缺氧，加重肺部负担，进一步引发咯血。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相互影响形成恶性循环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咯血与窒息相互影响，形成恶性循环，加重病情。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咯血引起窒息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大量咯血时，血液堵塞气道，导致患者窒息。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292" r="112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咯血与窒息的相互关系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抢救护理措施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头低脚高体位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将患者头部偏向一侧，取头低脚高体位，有利于血液排出，防止窒息。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清除异物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迅速清理患者口腔、鼻腔内的血液、分泌物及呕吐物，保持呼吸道通畅。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拍背与吸痰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轻拍患者背部，促进痰液和血液排出。如有需要，可使用吸痰器进行吸痰。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遵医嘱使用止血药物，如垂体后叶素、酚磺乙胺等，以减少出血量。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药物止血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对于局部出血点，可采用压迫止血、填塞止血等方法进行止血。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局部止血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对于大量咯血或持续出血的患者，可考虑采用血管介入技术进行止血。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血管介入止血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止血措施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给予患者高流量吸氧，提高血氧饱和度，改善组织缺氧状态。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对于严重窒息或呼吸衰竭的患者，应及时进行气管插管或气管切开，建立人工气道，实施机械通气治疗。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机械通气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氧疗与呼吸支持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https://d.book118.com/346120051013010104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2024-09-29T15:15:05.833</cp:lastPrinted>
  <dcterms:created xsi:type="dcterms:W3CDTF">2024-09-29T07:15:05Z</dcterms:created>
  <dcterms:modified xsi:type="dcterms:W3CDTF">2024-09-29T07:15:07Z</dcterms:modified>
</cp:coreProperties>
</file>