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66167-CE3F-4E0E-AD22-CE6712CF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33BC0-3364-4C4B-B8FB-A9371F431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62755-D3BB-454E-ADAD-D09CB8FF2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331F6-96E3-49F7-97D7-7EADBDD79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73A335-310F-4242-929F-7F19B0E6F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178EAF-B5C9-4F13-9A5F-A69CA259E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42B1A-76AA-4E06-94AB-25EC81526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512AE-447C-454B-84E9-5D6D1BFCA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8FB11-F3AA-442B-8356-9C000F142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7C96CD-FA6C-419F-B8C5-97426557F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0BE9C-EB94-44F8-AF03-B02B540F8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2213513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电力职工爱岗敬业演讲来自妻子的心声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电力职工的爱岗敬业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妻子的心声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电力职工与家庭的关系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爱岗敬业的价值与意义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电力行业是国家经济发展的重要支柱，关系到国计民生和社会稳定。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电力行业的重要性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电力职工的职责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爱岗敬业的意义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电力职工是保障电力行业正常运转的中坚力量，他们肩负着保障电力安全、稳定供应的重任。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爱岗敬业是职业道德的核心，是电力职工履行职责、实现自我价值的必要条件。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倡导爱岗敬业的精神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通过演讲，倡导电力职工树立爱岗敬业的精神，增强职业责任感和使命感。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激励电力职工积极投身工作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通过演讲，激励电力职工以更加饱满的热情和更加扎实的工作作风，积极投身到电力事业中去。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表达对电力职工的敬意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通过演讲，表达对电力职工辛勤付出和无私奉献的敬意和感激之情。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25" r="16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电力职工的爱岗敬业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无论严寒酷暑，还是节假日，始终坚守在电力工作第一线，保障着万家灯火的通明。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在电力故障发生时，总是第一时间赶到现场，迅速排查并解决问题，确保电力供应的稳定和安全。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尽职尽责，不仅仅是对工作的承诺，更是对社会的责任和担当。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坚守岗位，尽职尽责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通过参加各种培训和学习班，不断拓宽自己的知识面和视野，为更好地完成工作打下基础。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鼓励和支持同事们一起学习进步，共同提高团队的整体素质和能力。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电力技术日新月异，始终保持学习的热情，不断汲取新知识，提升自己的专业技能。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不断学习，提升技能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在工作中敢于尝试新方法、新思路，勇于挑战传统观念和技术瓶颈。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通过创新实践，不断优化工作流程和技术方案，提高工作效率和质量。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追求卓越，不仅仅是对工作成果的要求，更是对个人职业发展的追求和期待。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勇于创新，追求卓越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妻子的心声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对丈夫工作的理解和支持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深知丈夫肩负的重任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作为电力职工，丈夫承担着保障社会用电安全稳定的重要责任，我深知这份工作的重要性和压力。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理解丈夫的工作特点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电力工作往往需要随时应对突发情况，我理解丈夫工作的不规律性和紧急性，并尽力提供支持。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支持丈夫的职业追求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我支持丈夫对电力事业的热爱和追求，鼓励他在工作中不断学习和进步。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为了让丈夫在工作中保持良好的状态，我尽力营造和谐、温馨的家庭氛围，让他在家中感受到温暖和安慰。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营造和谐家庭氛围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我主动承担起照顾孩子、料理家务等责任，减轻丈夫的后顾之忧，让他能够更专注于工作。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分担家庭责任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我关注丈夫的身体健康和心理健康，提醒他注意休息和锻炼，帮助他缓解工作压力。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关心丈夫的身心健康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家庭对丈夫工作的支持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期望丈夫在工作中取得更好的成绩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我相信丈夫的能力和努力，期望他在电力工作中不断取得更好的成绩，为社会的繁荣稳定做出贡献。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寄语丈夫保持敬业爱岗的精神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我寄语丈夫始终保持敬业爱岗的精神，认真对待每一个工作任务，用自己的专业知识和技能为保障电力安全稳定贡献力量。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共同为电力事业努力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作为妻子，我愿意与丈夫共同为电力事业努力，支持他的工作，为他的职业追求提供坚实的后盾。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对丈夫工作的期望和寄语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https://d.book118.com/346122135131010100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2024-09-24T16:14:07.785</cp:lastPrinted>
  <dcterms:created xsi:type="dcterms:W3CDTF">2024-09-24T08:14:07Z</dcterms:created>
  <dcterms:modified xsi:type="dcterms:W3CDTF">2024-09-24T08:14:09Z</dcterms:modified>
</cp:coreProperties>
</file>