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CA36D-730F-489A-8144-761A739A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104D5-EC79-4E1E-9FD7-17EAF6BF2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796CB-E33C-4D80-962A-EDEA5389F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637E7-C1F1-4DE3-B366-C82BD2FA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A880C-AC8A-4643-8797-C95D78A5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2164A-1492-473A-9E76-9F41501E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44BD8-3D4E-45AD-81C5-90D940736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14745-C479-4BE5-91FB-3373F5A9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20B4-40D9-4E6E-81CD-4A3275103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38F99-3E5B-4DE1-841F-DA327EE9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8A005-95B6-4F13-B838-AB0CB5674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222022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执教者侯国强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侯国强的教育理念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侯国强的教育成果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侯国强的教育影响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侯国强的教育追求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侯国强的教育理念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教育是培养人的社会活动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侯国强认为教育不仅仅是传授知识，更是培养人的社会责任感和综合素质的重要途径。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教育应注重全面发展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侯国强强调教育应该注重学生的全面发展，包括知识、技能、情感、态度和价值观等方面。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教育应关注个体差异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侯国强认为每个学生都有自己的特点和优势，教育应该关注个体差异，因材施教，让每个学生都能得到充分的发展。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学生需要引导和激励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侯国强认为学生需要教师的引导和激励，帮助学生树立正确的价值观和学习态度，培养学生的自信心和进取心。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学生需要关爱和支持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侯国强认为学生需要教师的关爱和支持，关注学生的情感需求，帮助学生克服困难和挫折，促进学生的身心健康。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学生是教育的主体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侯国强认为学生是教育的主体，应该充分发挥学生的主动性和创造性，让学生在教育中得到成长和进步。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侯国强认为教师是教育的关键，教师的素质和能力直接影响着教育质量和学生的发展。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教师是教育的关键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侯国强认为教师需要不断学习和提高自己的专业知识和教育技能，以适应不断变化的教育环境和学生需求。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教师需要不断学习和提高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侯国强认为教师需要热爱教育事业，有强烈的教育使命感和责任心，用心去教育每一个学生。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教师需要热爱教育事业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侯国强的教学方法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通过引导学生思考，激发其主动性和创造力，培养自主学习和解决问题的能力。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侯国强老师善于利用提问、案例分析、小组讨论等方式，引导学生从多个角度思考问题，培养其独立思考和判断的能力。同时，他鼓励学生提出自己的见解和疑问，以促进课堂互动和知识共享。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19" r="26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通过模拟真实情境，让学生在实践中学习和掌握知识，提高实际操作和应用能力。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侯国强老师经常采用情境模拟、角色扮演、案例重现等教学方法，让学生在模拟的真实环境中理解和应用所学知识。这种教学方式能够增强学生的参与感和体验感，提高其学习兴趣和效果。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情境式教学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强调师生互动、生生互动，通过交流合作实现知识传递和技能提升。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老师注重课堂互动，鼓励学生之间的合作与交流。他经常组织小组讨论、团队项目等活动，让学生在合作中互相学习、互相启发。同时，他也积极参与学生的讨论，及时给予反馈和建议，促进学生的学习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侯国强的教育成果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https://d.book118.com/346122202220010033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2024-09-02T14:21:52.271</cp:lastPrinted>
  <dcterms:created xsi:type="dcterms:W3CDTF">2024-09-02T06:21:52Z</dcterms:created>
  <dcterms:modified xsi:type="dcterms:W3CDTF">2024-09-02T06:21:54Z</dcterms:modified>
</cp:coreProperties>
</file>