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0BAC2-C6AA-4E66-8815-E40CDA0C2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99434-77B7-42BC-AE60-EEC35EB44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889DB-3BC3-4E64-9CB6-6685A36B6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FCCBB-36CE-413A-B4CB-E4EB7AE30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DF6BA0-E438-412D-BC92-E0CAC2C1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6F065-EC7A-418F-A2E6-07D1771A9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2E513-E1DD-47F8-A110-532092494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A0913-5AB5-49B6-9F86-4D9154AF4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A65CC-8A01-4E3F-9AE5-3E4B9090D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1EDCD-888D-45FD-A6D5-4D1CF495F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BD304-B2A9-4887-AAB8-D74AF99D8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25012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句容市发展建设规划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句容市现状分析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建设规划目标与原则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建设规划方案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保障措施与建议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本规划旨在为句容市的发展建设提供指导和支持，促进城市经济、社会和环境的协调发展。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随着国家对区域协调发展的重视，以及江苏省对城市现代化建设的要求，句容市作为苏南地区的重要城市之一，需要制定科学合理的发展建设规划。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7" r="15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本规划涵盖句容市全域范围，包括市区、乡镇、村庄等区域。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本规划期限为2023-2035年，分为近期（2023-2025年）、中期（2026-2030年）和远期（2031-2035年）三个阶段。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规划期限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规划范围和期限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句容市现状分析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详细描述：近年来，句容市的经济发展势头良好，GDP持续稳步增长，年均增长率保持在较高水平。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总结词：逐步完善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详细描述：句容市的城市建设正在逐步完善，城市基础设施和公共服务设施建设得到加强，城市功能日益健全。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城市建设现状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总结词：丰富多彩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详细描述：句容市拥有悠久的历史和丰富的文化遗产，同时现代文化也蓬勃发展，各类文化活动和节日庆典丰富多彩。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08" r="129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10" r="321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生态环境现状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详细描述：句容市注重生态环境保护，空气质量和水质均达到国家标准，城市绿化覆盖率高，生态环境基础良好。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总结词：良好基础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建设规划目标与原则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657" r="246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以现代化城市建设为目标，提升城市基础设施、公共服务设施和生态环境质量，提高城市综合承载能力和可持续发展能力。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打造现代化城市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以创新驱动、绿色发展为引领，优化产业结构，提升产业层次，加快新旧动能转换，推动经济高质量发展。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促进经济高质量发展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加强城市设计、建筑风貌和公共空间建设，塑造特色鲜明的城市形象，提升城市品质和人文内涵。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提升城市品质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统筹城乡发展，优化城乡空间布局，完善城乡基础设施和公共服务设施，推进城乡一体化发展。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推进城乡一体化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https://d.book118.com/346125012002010045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2024-09-13T15:37:45.793</cp:lastPrinted>
  <dcterms:created xsi:type="dcterms:W3CDTF">2024-09-13T07:37:45Z</dcterms:created>
  <dcterms:modified xsi:type="dcterms:W3CDTF">2024-09-13T07:37:47Z</dcterms:modified>
</cp:coreProperties>
</file>