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26610-D976-4368-BB81-6AF0A37BB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48789-B761-483E-BC53-A0D213DED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DFBE8-8E8A-4407-9DC1-FCABC2189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F638A-A9E7-41D8-834A-72A777A0D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12F4D0-1C5F-4B02-880A-3B269C184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5E6B59-11A5-461C-A1CC-FF13676C7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1C9804-F395-45BE-A969-96E115640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1407D-9094-43FF-8596-5EFA9B1A3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E229F-CE04-4971-A733-43EBC8452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C2455-ECF2-4E7C-9400-4FB0ABA17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DB764-1095-4322-99CE-6FBEB2DF4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2502320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《不生病的生活》ppt课件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健康生活方式的定义与重要性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良好的生活习惯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个人卫生与环境卫生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健康生活方式的定义与重要性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健康的生活方式是指符合人体生理和心理健康需求的，能促进身心健康和预防疾病的生活方式。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它包括合理的饮食、适量的运动、良好的睡眠、规律的作息、减少压力等多个方面。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79" r="247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229" b="1722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健康的生活方式不仅有助于预防各种慢性疾病，如心血管疾病、糖尿病等，还有助于提高生命质量和延长寿命。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903" b="15903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通过合理的饮食和运动，可以控制体重，降低血脂和血压，从而降低患心血管疾病和糖尿病等慢性疾病的风险。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健康的生活方式可以降低患病风险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良好的睡眠和减少压力有助于提高免疫力，从而减少感染疾病的风险。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健康的生活方式可以提高免疫力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规律作息和减少压力可以改善情绪，减轻焦虑和抑郁等心理问题。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健康的生活方式可以促进心理健康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保持健康的生活方式可以提高生命质量，让人更有活力和精力去享受生活和工作。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健康的生活方式可以提升生命质量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健康和疾病是相互关联的，健康的生活方式可以降低患病风险，而不良的生活习惯则容易导致各种慢性疾病的发生。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了解健康与疾病的关系，有助于人们更好地认识健康的重要性，从而养成健康的生活方式，预防疾病的发生。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健康与疾病的关系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营养均衡是维持身体健康的关键，缺乏任何一种必需的营养素都可能导致身体出现问题。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3117" r="3117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67" r="1376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营养均衡有助于提高免疫力，预防疾病，促进身体发育和维持正常生理功能。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营养均衡可以降低慢性疾病的风险，如心血管疾病、糖尿病和某些癌症等。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营养均衡的重要性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定时定量，避免暴饮暴食，保持适中的饮食量。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多样化饮食，摄入各种不同种类的食物，以确保获得足够的营养素。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控制盐、糖、油的摄入量，避免食用过多高热量、高脂肪和高糖分的食物。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健康饮食习惯的养成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提供丰富的维生素、矿物质和膳食纤维，有助于提高免疫力、预防癌症和促进消化系统健康。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蔬菜和水果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提供能量和膳食纤维，是人体所需碳水化合物的主要来源，有助于维持正常的生理功能。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提供人体所需的氨基酸，有助于维持肌肉、骨骼、血液和免疫系统的健康。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蛋白质来源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提供人体所需的脂肪酸，有助于维持细胞健康、促进脂溶性维生素的吸收和维持体温。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脂肪和油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9733" r="973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食物的种类与作用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运动能够刺激免疫系统的功能，提高身体抵抗力，减少疾病的发生。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运动能够增强心肺功能，提高身体的耐力和氧气利用能力。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促进心肺功能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运动有助于消耗热量，控制体重，保持健康的体型。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运动有助于释放压力，减轻焦虑和抑郁等负面情绪。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运动对身体健康的影响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降低患病风险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适量运动能够降低患心脏病、中风、糖尿病等疾病的风险。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提高睡眠质量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运动能够调节睡眠，改善睡眠质量，缓解失眠等问题。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适量运动能够缓解焦虑、抑郁等心理问题，提高心理健康水平。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运动能够增强自信心，提高自我价值感和自尊心。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适量运动的益处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https://d.book118.com/346125023201010041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2024-09-08T18:44:02.606</cp:lastPrinted>
  <dcterms:created xsi:type="dcterms:W3CDTF">2024-09-08T10:44:02Z</dcterms:created>
  <dcterms:modified xsi:type="dcterms:W3CDTF">2024-09-08T10:44:04Z</dcterms:modified>
</cp:coreProperties>
</file>