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FB111A-E394-4A81-B9E0-58B8B9566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045637-6CAE-4AF9-BD1C-9F32F89EA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10AEE0-ABDC-42AA-A0D1-4DAA538E8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473F75-7600-4DDD-8582-ABA570838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FDF9F9-309E-4E9B-96C5-7163DC6E7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5919EA-1ECC-4719-A38C-7F01A5F8E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19C0D9-B7D0-4EA8-AB95-F4D00446C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F03E0D-8E04-427B-8512-C148DF9EA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CBFE66-9C70-4DB9-AD90-BE22CE4D3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7E1F66-D4F0-47D0-8A32-7BDB72A5B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BE61DE-80CE-4EC1-89E4-ECEE01048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12502323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美容院行业复工报告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美容院行业受疫情影响情况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美容院复工准备情况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复工后美容院经营状况分析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复工后面临的挑战与机遇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美容院行业未来发展趋势预测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美容院行业在疫情期间受到严重冲击，复工是行业恢复生机、应对挑战的必要步骤。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应对疫情挑战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随着疫情逐渐得到控制，消费者对美容服务的需求逐渐恢复，复工是满足市场需求的必要措施。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满足消费者需求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复工不仅有助于美容院渡过难关，也有利于行业的整体复苏和发展。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推动行业发展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调研对象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本报告主要对全国范围内的美容院进行调研，包括不同规模、不同类型的美容院。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调研内容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报告涵盖了美容院的复工情况、疫情防控措施、经营现状、市场趋势等多个方面。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报告数据主要来源于对美容院的问卷调查、访谈以及公开数据的收集和分析。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美容院行业受疫情影响情况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营业受限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由于疫情原因，美容院在疫情期间经历了长时间的停业，无法正常运营。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客流量减少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随着人们减少外出和聚集，美容院的客流量大幅减少，导致收入锐减。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服务项目调整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为了适应疫情期间的特殊需求，美容院调整了服务项目，加强了卫生和防疫措施。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疫情期间美容院经营状况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健康安全成为首要考虑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客户在选择美容院时，更加注重卫生和安全措施，对美容院的消毒和防疫工作提出更高要求。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需求多样化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疫情期间，客户对美容服务的需求更加多样化，包括皮肤护理、头发护理、身体护理等多个方面。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线上咨询增多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客户更多地通过线上渠道咨询美容服务和产品，以减少面对面接触。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客户需求变化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49" r="12549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美容院行业将更加注重数字化转型，通过线上平台提供预约、咨询、销售等服务，以满足客户需求。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数字化转型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在未来竞争中，美容院需要将健康安全措施作为核心竞争力，提高客户信任度和满意度。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健康安全成为核心竞争力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美容院需要不断升级和创新服务项目，提供更加个性化、专业化的服务，以满足客户多样化的需求。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服务升级和创新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美容院复工准备情况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美容院已储备充足的口罩、手套、消毒液、洗手液等防疫物资，确保员工和顾客的安全。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防疫物资准备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顾客体温检测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750" r="18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保持安全距离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美容院入口处设置体温检测点，对每位进店的顾客进行体温检测，确保无发热症状。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在接待区、等候区等公共区域设置安全距离标识，引导顾客保持1米以上的安全距离。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防疫措施落实情况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583" b="358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员工健康登记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美容院要求每位员工每日进行健康登记，包括体温、身体状况等信息，确保员工健康状况良好。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员工核酸检测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美容院组织员工进行核酸检测，确保员工未感染新冠病毒。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员工培训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美容院加强员工防疫知识培训，提高员工防疫意识和能力。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员工健康状况排查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50" r="166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空调清洗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美容院对店内空调进行清洗和消毒，确保空气流通畅通，防止病毒传播。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场地消毒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美容院每日对店内进行全面消毒，包括门把手、接待台、美容床等公共区域和设施，确保环境清洁卫生。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通风换气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美容院保持店内空气流通，定期开窗通风换气，确保空气质量良好。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场地消毒与通风换气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https://d.book118.com/346125023233010050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2024-09-16T11:01:10.379</cp:lastPrinted>
  <dcterms:created xsi:type="dcterms:W3CDTF">2024-09-16T03:01:10Z</dcterms:created>
  <dcterms:modified xsi:type="dcterms:W3CDTF">2024-09-16T03:01:12Z</dcterms:modified>
</cp:coreProperties>
</file>