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1DFB9-EBC7-4CA5-AD07-3DBCA4BB5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E7428-DF54-4955-85FD-D00391490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5D19F-39D9-4C8F-858D-6A5B1800F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F61B0-DAFE-431B-B92B-FF4FA2E48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C0491D-F041-4AC8-A24B-B9B53B85F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866263-6808-48E5-88C1-A198A17CF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EB6CF-9F91-448C-AF82-C1620B5E0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D8BDA-39AB-4154-94E1-6654186A9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61A22-B41F-4248-8A3B-62185C66F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3643A-1104-4D1F-9D79-95975B850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0EBF0-FC23-4197-A9DD-3231CBCCE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32015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检验检疫工作内容概述\n## 1.检验检疫工作的重要性及作用\n### 1.1检验检疫工作对国际贸易的影响\n### 1.2检验检疫工作对国内产业发展的保障\n### 1.3检验检疫工作对食品安全和公共卫生的维护\n## 2.检验检疫工作的法律法规及标准\n### 2.1检验检疫法律法规体系\n### 2.2检验检疫工作依据的国际标准\n### 2.3检验检疫工作在国内的实施细则\n## 3.检验检疫工作的程序与方法\n### 3.1进口商品的检验检疫程序\n### 3.2出口商品的检验检疫程序\n### 3.3检验检疫工作方法与技术手段\n## 4.检验检疫工作的机构设置与人员培训\n### 4.1检验检疫机构的设置与职责\n### 4.2检验检疫人员的培训与资质\n### 4.3检验检疫机构的监督管理\n## 5.检验检疫工作的国际合作与交流\n### 5.1检验检疫领域的国际交流与合作\n### 5.2检验检疫技术与方法的引进与输出\n### 5.3检验检疫国际合作的前景与展望\n## 6.检验检疫工作的发展趋势与挑战\n### 6.1检验检疫工作面临的发展趋势\n### 6.2检验检疫工作面临的挑战与问题\n### 6.3检验检疫工作的未来展望与对策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检验检疫工作内容概述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检验检疫工作的重要性及作用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促进国际贸易的顺利进行</a:t>
                </a:r>
                <a:endParaRPr/>
              </a:p>
            </p:txBody>
          </p:sp>
          <p:sp>
            <p:nvSpPr>
              <p:cNvPr id="2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降低贸易壁垒，提高贸易效率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保障进出口商品的质量和安全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增强国际贸易伙伴之间的信任</a:t>
                </a:r>
                <a:endParaRPr/>
              </a:p>
            </p:txBody>
          </p:sp>
        </p:grpSp>
        <p:grpSp>
          <p:nvGrpSpPr>
            <p:cNvPr id="2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保护国内产业和市场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防止不合格商品进入国内市场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保护国内产业的公平竞争环境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促进国内产业的转型升级</a:t>
                </a:r>
                <a:endParaRPr/>
              </a:p>
            </p:txBody>
          </p:sp>
        </p:grpSp>
        <p:grpSp>
          <p:nvGrpSpPr>
            <p:cNvPr id="2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维护国家安全和人民健康</a:t>
                </a:r>
                <a:endParaRPr/>
              </a:p>
            </p:txBody>
          </p:sp>
          <p:sp>
            <p:nvSpPr>
              <p:cNvPr id="2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防止有害生物、病原体等传入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保护生态环境和生物多样性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保障人民群众的饮食安全和身体健康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检验检疫工作对国际贸易的影响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提高产品质量和国际竞争力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促进企业加强质量管理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提高产品标准和质量水平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增强产品在国际市场的竞争力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促进产业结构调整和优化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引导企业转型升级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鼓励发展高附加值产业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促进产业结构的优化和升级</a:t>
                </a:r>
                <a:endParaRPr/>
              </a:p>
            </p:txBody>
          </p:sp>
          <p:pic>
            <p:nvPicPr>
              <p:cNvPr id="2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保障国家经济安全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防止不合格商品影响国内经济发展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保护关键产业和领域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保障国家经济安全和可持续发展</a:t>
                </a:r>
                <a:endParaRPr/>
              </a:p>
            </p:txBody>
          </p:sp>
          <p:pic>
            <p:nvPicPr>
              <p:cNvPr id="2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检验检疫工作对国内产业发展的保障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加强对食品生产企业的监管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提高食品质量标准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防止不合格食品流入市场</a:t>
                </a:r>
                <a:endParaRPr/>
              </a:p>
            </p:txBody>
          </p:sp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保障食品安全</a:t>
                </a:r>
                <a:endParaRPr/>
              </a:p>
            </p:txBody>
          </p:sp>
        </p:grpSp>
        <p:grpSp>
          <p:nvGrpSpPr>
            <p:cNvPr id="26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加强对进出口商品的卫生监管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防止传染病、病虫害等传入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保障人民群众的身体健康</a:t>
                </a:r>
                <a:endParaRPr/>
              </a:p>
            </p:txBody>
          </p:sp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维护公共卫生</a:t>
                </a:r>
                <a:endParaRPr/>
              </a:p>
            </p:txBody>
          </p:sp>
        </p:grpSp>
        <p:grpSp>
          <p:nvGrpSpPr>
            <p:cNvPr id="26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促进食品和公共卫生领域的技术创新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提高人们的生活水平和生活质量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营造健康、安全的生活环境</a:t>
                </a:r>
                <a:endParaRPr/>
              </a:p>
            </p:txBody>
          </p:sp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提高人们的生活品质</a:t>
                </a:r>
                <a:endParaRPr/>
              </a:p>
            </p:txBody>
          </p:sp>
        </p:grpSp>
      </p:grpSp>
      <p:pic>
        <p:nvPicPr>
          <p:cNvPr id="27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检验检疫工作对食品安全和公共卫生的维护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检验检疫工作的法律法规及标准</a:t>
            </a:r>
            <a:endParaRPr/>
          </a:p>
        </p:txBody>
      </p:sp>
      <p:sp>
        <p:nvSpPr>
          <p:cNvPr id="2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宪法和法律</a:t>
                </a:r>
                <a:endParaRPr/>
              </a:p>
            </p:txBody>
          </p:sp>
          <p:sp>
            <p:nvSpPr>
              <p:cNvPr id="28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宪法赋予检验检疫部门职责和权力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相关部门法为检验检疫工作提供法律依据</a:t>
                </a:r>
                <a:endParaRPr/>
              </a:p>
            </p:txBody>
          </p:sp>
        </p:grpSp>
        <p:grpSp>
          <p:nvGrpSpPr>
            <p:cNvPr id="28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行政法规和部门规章</a:t>
                </a:r>
                <a:endParaRPr/>
              </a:p>
            </p:txBody>
          </p:sp>
          <p:sp>
            <p:nvSpPr>
              <p:cNvPr id="2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国务院制定检验检疫行政法规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质检总局制定检验检疫部门规章</a:t>
                </a:r>
                <a:endParaRPr/>
              </a:p>
            </p:txBody>
          </p:sp>
        </p:grpSp>
        <p:grpSp>
          <p:nvGrpSpPr>
            <p:cNvPr id="28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地方性法规和规章</a:t>
                </a:r>
                <a:endParaRPr/>
              </a:p>
            </p:txBody>
          </p:sp>
          <p:sp>
            <p:nvSpPr>
              <p:cNvPr id="2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地方人大和政府制定地方性检验检疫法规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地方质检部门制定地方性检验检疫规章</a:t>
                </a:r>
                <a:endParaRPr/>
              </a:p>
            </p:txBody>
          </p:sp>
        </p:grpSp>
      </p:grpSp>
      <p:pic>
        <p:nvPicPr>
          <p:cNvPr id="29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检验检疫法律法规体系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检验检疫工作依据的国际标准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国际公约和协议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世界贸易组织（WTO）相关协定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国际标准化组织（ISO）标准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国际动植物检疫公约（IPPC）等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国际检验检疫标准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国际食品法典（CAC）标准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国际兽医局（OIE）标准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国际植物保护公约（IPPC）标准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检验检疫法律法规实施细则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根据国家法律制定检验检疫实施细则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明确检验检疫工作的具体规定和程序</a:t>
                </a:r>
                <a:endParaRPr/>
              </a:p>
            </p:txBody>
          </p:sp>
          <p:sp>
            <p:nvSpPr>
              <p:cNvPr id="31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检验检疫部门规章和规定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质检总局制定检验检疫部门规章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明确检验检疫工作的具体规定和程序</a:t>
                </a:r>
                <a:endParaRPr/>
              </a:p>
            </p:txBody>
          </p:sp>
          <p:sp>
            <p:nvSpPr>
              <p:cNvPr id="31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地方性检验检疫法规和规章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地方人大和政府制定地方性检验检疫法规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明确地方检验检疫工作的具体规定和程序</a:t>
                </a:r>
                <a:endParaRPr/>
              </a:p>
            </p:txBody>
          </p:sp>
          <p:sp>
            <p:nvSpPr>
              <p:cNvPr id="32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检验检疫工作在国内的实施细则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检验检疫工作的程序与方法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货主向检验检疫机构报检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提供相关证明材料和货物信息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检验检疫机构对商品进行抽样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对样品进行检测和分析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抽样与检测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检验检疫机构对检测结果进行审核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符合规定的商品予以放行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审核与放行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进口商品的检验检疫程序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货主向检验检疫机构报检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提供相关证明材料和货物信息</a:t>
                </a:r>
                <a:endParaRPr/>
              </a:p>
            </p:txBody>
          </p:sp>
          <p:sp>
            <p:nvSpPr>
              <p:cNvPr id="3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</a:t>
                </a:r>
                <a:endParaRPr/>
              </a:p>
            </p:txBody>
          </p:sp>
        </p:grpSp>
        <p:grpSp>
          <p:nvGrpSpPr>
            <p:cNvPr id="3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抽样与检测</a:t>
                </a:r>
                <a:endParaRPr/>
              </a:p>
            </p:txBody>
          </p:sp>
          <p:sp>
            <p:nvSpPr>
              <p:cNvPr id="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检验检疫机构对商品进行抽样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对样品进行检测和分析</a:t>
                </a:r>
                <a:endParaRPr/>
              </a:p>
            </p:txBody>
          </p:sp>
        </p:grpSp>
        <p:grpSp>
          <p:nvGrpSpPr>
            <p:cNvPr id="3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审核与放行</a:t>
                </a:r>
                <a:endParaRPr/>
              </a:p>
            </p:txBody>
          </p:sp>
          <p:sp>
            <p:nvSpPr>
              <p:cNvPr id="4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检验检疫机构对检测结果进行审核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符合规定的商品予以放行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出口商品的检验检疫程序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检验检疫方法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外观检查、感官检验、实验室检测等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按照规定对商品进行全面检验检疫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技术手段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现代化检测设备和技术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信息化管理手段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国际合作与交流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检验检疫工作方法与技术手段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https://d.book118.com/346132015034010052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检验检疫工作内容概述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2024-09-18T10:17:55.783</cp:lastPrinted>
  <dcterms:created xsi:type="dcterms:W3CDTF">2024-09-18T02:17:55Z</dcterms:created>
  <dcterms:modified xsi:type="dcterms:W3CDTF">2024-09-18T02:17:57Z</dcterms:modified>
</cp:coreProperties>
</file>