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6B7F7C-A989-4DE6-A2A2-6CE9A812D7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AE5279-5718-43DB-B8FB-AB65088EAE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67E069-9772-4C36-8C68-86EF7AED30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1A6D69-7CE6-4778-9D63-8942706932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439C55-7548-4AE8-8065-2D8D765AEF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5379B0-D178-466B-879E-32D92731A4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AF6221-3866-4FB6-8558-902F27EAC3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18F14E-C53C-4E80-A730-03FB26FA0F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3D45EE-9909-437C-AF45-4B51CDCD2C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6A82E-2308-49DF-889A-48616419A4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AE192-16C5-4745-BAD8-6F03F6783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133111112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美国次贷危机的成因对中国影响及对策资料课件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美国次贷危机的成因</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美国次贷危机对中国的影响</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中国应对美国次贷危机的对策</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案例分析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美国次贷危机的成因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贷款机构降低贷款标准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为了追求高利润，美国贷款机构在次贷危机前放松了贷款标准，对借款人的信用评级要求降低，导致大量信用等级较低的借款人获得贷款。</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浮动利率贷款和只付息贷款盛行</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这些贷款产品设计吸引了那些希望在利率下降时获得更多贷款的购房者，但同时也增加了违约风险。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宽松的贷款政策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抵押贷款支持证券（MBS）</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金融机构将抵押贷款打包成证券化产品，通过资本市场出售给投资者，使得风险分散化。然而，过度证券化导致金融机构对抵押贷款的风险管理变得松懈。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信用评级机构未能准确评估风险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信用评级机构在评估抵押贷款支持证券时，未能充分揭示其潜在风险，导致投资者对风险的忽视。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过度证券化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监管不力</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美国监管机构对金融机构的监管不力，未能及时发现和遏制不合理的贷款行为和高风险投资行为。</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监管机构对金融机构的监管不足</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衍生品市场的复杂性和不透明性使得监管机构难以进行有效监管，从而放任了高风险交易行为的发生。</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缺乏对衍生品市场的有效监管</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美国次贷危机对中国的影响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375" r="637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受美国次贷危机影响，美国经济陷入衰退，导致其国内需求大幅下滑，对中国出口商品的需求也随之减少。</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中国对美出口额出现下滑，进而影响中国的整体出口增长速度，对经济增长产生一定的压力。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中国出口企业面临订单减少、产能过剩和竞争加剧等挑战，部分企业甚至出现亏损或倒闭。</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出口增长放缓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美国次贷危机引发全球金融市场动荡，导致美元汇率波动加大，中国外汇储备面临贬值风险。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中国外汇储备中美元资产占比相对较高，因此次贷危机引发的美元贬值使得中国外汇储备实际价值受到损失。</a:t>
            </a:r>
          </a:p>
        </p:txBody>
      </p:sp>
      <p:pic>
        <p:nvPicPr>
          <p:cNvPr id="6" name="Picture 6"/>
          <p:cNvPicPr>
            <a:picLocks noChangeAspect="1"/>
          </p:cNvPicPr>
          <p:nvPr/>
        </p:nvPicPr>
        <p:blipFill>
          <a:blip r:embed="rId2"/>
          <a:srcRect t="15730" b="1573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0341" b="2034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外汇储备的缩水还可能影响中国的国际支付能力，增加跨境贸易和投资的风险。</a:t>
            </a:r>
          </a:p>
        </p:txBody>
      </p:sp>
      <p:pic>
        <p:nvPicPr>
          <p:cNvPr id="10" name="Picture 10"/>
          <p:cNvPicPr>
            <a:picLocks noChangeAspect="1"/>
          </p:cNvPicPr>
          <p:nvPr/>
        </p:nvPicPr>
        <p:blipFill>
          <a:blip r:embed="rId4"/>
          <a:srcRect t="11636" b="1163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外汇储备缩水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资本流出压力加大可能对中国的货币政策和金融市场稳定造成一定影响，需要加强监管和防范风险。</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美国次贷危机引发全球资本回流美国市场，导致中国面临资本流出压力。</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中国资本项目和金融市场开放程度不断加深，使得中国资本流动更加频繁和复杂。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资本流出压力加大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https://d.book118.com/346133111112010032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2024-08-31T12:41:43.461</cp:lastPrinted>
  <dcterms:created xsi:type="dcterms:W3CDTF">2024-08-31T04:41:43Z</dcterms:created>
  <dcterms:modified xsi:type="dcterms:W3CDTF">2024-08-31T04:41:45Z</dcterms:modified>
</cp:coreProperties>
</file>