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CJNSFI+CQPHBO+ArialMT"/>
      <p:regular r:id="rId19"/>
    </p:embeddedFont>
    <p:embeddedFont>
      <p:font typeface="CEWCUK+MS-UIGothic"/>
      <p:regular r:id="rId20"/>
    </p:embeddedFont>
    <p:embeddedFont>
      <p:font typeface="NISELW+DQHGRC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90F97-9A42-421E-B4FD-B15BCC31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7576E-8201-4538-86B1-FF655689B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D3595-99AE-4099-89B3-4B849DE5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C507A-E9F4-4A19-8BBE-E4C3E73A2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78A56-C0BB-414E-9167-65A4AA6C4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46E65-504C-4C4E-BDD2-E066C510A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F6FB1-35FB-43CC-B485-BAD8C7C4E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D3510-1B02-437D-93BB-B5C449821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277C1-7D88-4603-A81A-89351A7F7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B6993-5D4A-4F5C-91BA-4DA26444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32F90-BF95-44C7-AF75-51E542E72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400511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2490782" cy="13443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JNSFI+CQPHBO+ArialMT"/>
                <a:cs typeface="CJNSFI+CQPHB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文内容解析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JNSFI+CQPHBO+ArialMT"/>
                <a:cs typeface="CJNSFI+CQPHB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教学目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2248090"/>
            <a:ext cx="3099947" cy="30241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JNSFI+CQPHBO+ArialMT"/>
                <a:cs typeface="CJNSFI+CQPHB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教学重点与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JNSFI+CQPHBO+ArialMT"/>
                <a:cs typeface="CJNSFI+CQPHB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教具和多媒体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JNSFI+CQPHBO+ArialMT"/>
                <a:cs typeface="CJNSFI+CQPHB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教学方法与手段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JNSFI+CQPHBO+ArialMT"/>
                <a:cs typeface="CJNSFI+CQPHB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教学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CJNSFI+CQPHBO+ArialMT"/>
                <a:cs typeface="CJNSFI+CQPHB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教学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CEWCUK+MS-UIGothic"/>
                <a:cs typeface="CEWCUK+MS-UIGothic"/>
              </a:rPr>
              <a:t>价与反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NISELW+DQHGRC+MicrosoftYaHei-Bold"/>
                <a:cs typeface="NISELW+DQHGR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文背景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609FFF"/>
                </a:solidFill>
                <a:latin typeface="CEWCUK+MS-UIGothic"/>
                <a:cs typeface="CEWCUK+MS-UIGothic"/>
              </a:rPr>
              <a:t>作背景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609FFF"/>
                </a:solidFill>
                <a:latin typeface="CEWCUK+MS-UIGothic"/>
                <a:cs typeface="CEWCUK+MS-UIGothic"/>
              </a:rPr>
              <a:t>代背景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文内容概述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ISELW+DQHGRC+MicrosoftYaHei-Bold"/>
                <a:cs typeface="NISELW+DQHGRC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ISELW+DQHGRC+MicrosoftYaHei-Bold"/>
                <a:cs typeface="NISELW+DQHGRC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文主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EWCUK+MS-UIGothic"/>
                <a:cs typeface="CEWCUK+MS-UIGothic"/>
              </a:rPr>
              <a:t>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2000">
                <a:solidFill>
                  <a:srgbClr val="FFFDFD"/>
                </a:solidFill>
                <a:latin typeface="CEWCUK+MS-UIGothic"/>
                <a:cs typeface="CEWCUK+MS-UIGothic"/>
              </a:rPr>
              <a:t>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EWCUK+MS-UIGothic"/>
                <a:cs typeface="CEWCUK+MS-UIGothic"/>
              </a:rPr>
              <a:t>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2000">
                <a:solidFill>
                  <a:srgbClr val="FFFDFD"/>
                </a:solidFill>
                <a:latin typeface="CEWCUK+MS-UIGothic"/>
                <a:cs typeface="CEWCUK+MS-UIGothic"/>
              </a:rPr>
              <a:t>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勇敢面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恐惧。本文通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小男孩儿的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故事，告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要勇敢面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活中的困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，不要被恐惧所左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情的力量。小男孩儿在父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的陪伴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和鼓励下，逐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克服了恐惧，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情的力量，告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要珍惜家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庭的温暖和支持。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EWCUK+MS-UIGothic"/>
                <a:cs typeface="CEWCUK+MS-UIGothic"/>
              </a:rPr>
              <a:t>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2000">
                <a:solidFill>
                  <a:srgbClr val="FFFDFD"/>
                </a:solidFill>
                <a:latin typeface="CEWCUK+MS-UIGothic"/>
                <a:cs typeface="CEWCUK+MS-UIGothic"/>
              </a:rPr>
              <a:t>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425688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自我成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。小男孩儿在克服恐惧的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程中，逐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渐变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得自信和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坚强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在成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程中要不断挑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自我，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EWCUK+MS-UIGothic"/>
                <a:cs typeface="CEWCUK+MS-UIGothic"/>
              </a:rPr>
              <a:t>超越自我。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NISELW+DQHGRC+MicrosoftYaHei-Bold"/>
                <a:cs typeface="NISELW+DQHGR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354747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掌握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文中的生字、生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，理解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文内容。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了解夜晚的景色和感受。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能力目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学生通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察和想象，培养他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的思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能力和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CEWCUK+MS-UIGothic"/>
                <a:cs typeface="CEWCUK+MS-UIGothic"/>
              </a:rPr>
              <a:t>造力。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情感目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NISELW+DQHGRC+MicrosoftYaHei-Bold"/>
                <a:cs typeface="NISELW+DQHGR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教学重点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EWCUK+MS-UIGothic"/>
                <a:cs typeface="CEWCUK+MS-UIGothic"/>
              </a:rPr>
              <a:t>生字的学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 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609FFF"/>
                </a:solidFill>
                <a:latin typeface="CEWCUK+MS-UIGothic"/>
                <a:cs typeface="CEWCUK+MS-UIGothic"/>
              </a:rPr>
              <a:t>文的理解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教学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609FFF"/>
                </a:solidFill>
                <a:latin typeface="CEWCUK+MS-UIGothic"/>
                <a:cs typeface="CEWCUK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CEWCUK+MS-UIGothic"/>
                <a:cs typeface="CEWCUK+MS-UIGothic"/>
              </a:rPr>
              <a:t>生字的</a:t>
            </a:r>
            <a:r>
              <a:rPr sz="2000" spc="14">
                <a:solidFill>
                  <a:srgbClr val="609FFF"/>
                </a:solidFill>
                <a:latin typeface="SimSun"/>
                <a:cs typeface="SimSun"/>
              </a:rPr>
              <a:t>书</a:t>
            </a:r>
            <a:r>
              <a:rPr sz="2000">
                <a:solidFill>
                  <a:srgbClr val="609FFF"/>
                </a:solidFill>
                <a:latin typeface="CEWCUK+MS-UIGothic"/>
                <a:cs typeface="CEWCUK+MS-UIGothic"/>
              </a:rPr>
              <a:t>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2000" spc="15">
                <a:solidFill>
                  <a:srgbClr val="609FFF"/>
                </a:solidFill>
                <a:latin typeface="CEWCUK+MS-UIGothic"/>
                <a:cs typeface="CEWCUK+MS-UIGothic"/>
              </a:rPr>
              <a:t>文情感的体会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NISELW+DQHGRC+MicrosoftYaHei-Bold"/>
                <a:cs typeface="NISELW+DQHGRC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https://d.book118.com/346140051113010050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CJNSFI+CQPHBO+ArialMT</vt:lpstr>
      <vt:lpstr>Times New Roman</vt:lpstr>
      <vt:lpstr>SimSun</vt:lpstr>
      <vt:lpstr>CEWCUK+MS-UIGothic</vt:lpstr>
      <vt:lpstr>NISELW+DQHGRC+MicrosoftYaHei-Bold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2024-09-15T16:57:42.359</cp:lastPrinted>
  <dcterms:created xsi:type="dcterms:W3CDTF">2024-09-15T08:57:42Z</dcterms:created>
  <dcterms:modified xsi:type="dcterms:W3CDTF">2024-09-15T08:57:43Z</dcterms:modified>
</cp:coreProperties>
</file>