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EABAE-5C09-42DC-A117-CFF3538D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44634-9C19-44D1-8044-AF6A9FD2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CA173-21E4-4F34-868C-54C4544EA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1119F-59F7-4A8F-B87D-D8ADF7AD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57F95-F754-43AF-93D7-442AD9722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C74F5-8C10-4D55-A8C2-A4D3F492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B2CC5-7A12-4FCF-A238-3ADEC960F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744CD-95B8-4F4D-9FEE-E6136683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4F813-9B99-4DF3-91B5-758A84671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7F571-1A1E-45E2-A2A0-7318C294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21AB3-2A70-4CC2-94EF-0DC71C2C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4014023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生活中的实例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校园生活实例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社会生活实例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工作生活实例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休闲生活实例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家庭生活实例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简约风格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以白色和灰色为主调，搭配木质家具和绿植，营造出清新自然的家居氛围。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北欧风格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以浅色系为主，搭配棉麻布艺和绿植，营造出温馨舒适的家居环境。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中式风格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以红木家具和字画为主，搭配中式灯具和屏风，营造出古朴典雅的家居风格。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家居装修实例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每月固定存入一定金额，用于应急和长期储蓄。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通过购买股票、基金、债券等金融产品，实现资产增值。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购买适合家庭成员的保险产品，降低风险损失。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保险规划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家庭理财实例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合理搭配食物，保证营养均衡，避免过度油腻和糖分摄入。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运动健身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每周定期进行有氧运动，如跑步、游泳、瑜伽等，增强身体素质。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关注家庭成员的心理健康状况，及时进行沟通和疏导，避免压力过大。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家庭健康生活实例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校园生活实例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校园生活中，学术研究是重要的组成部分。学生可以通过参与科研项目、学术论文写作等方式，培养自己的学术素养和独立思考能力。例如，一位学生可以加入教授的研究团队，参与某个课题的研究，通过查阅文献、实验操作、数据分析等环节，提升自己的学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学术研究实例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科研项目，学术论文写作也是学术研究的重要形式。学生可以选择自己感兴趣的领域，进行深入的研究，并撰写学术论文。在这个过程中，学生需要掌握学术规范和论文写作技巧，同时需要具备批判性思维和独立思考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学术研究实例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学术研究实例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学生社团活动实例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社团是校园生活中不可或缺的一部分，学生可以根据自己的兴趣和特长选择加入不同的社团。例如，一位学生可以加入摄影社，通过与其他摄影爱好者交流、分享作品、参加摄影比赛等方式，提升自己的摄影技能和艺术鉴赏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学生社团活动实例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兴趣类社团，还有许多服务性社团，如志愿者协会、环保协会等。学生可以通过参加这些社团组织的活动，培养自己的社会责任感和公益意识。例如，一位学生可以加入志愿者协会，参与支教、义诊等公益活动，为社会做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学生社团活动实例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对校园生活至关重要。学生可以通过合理饮食、适量运动、规律作息等方式，保持身体健康。例如，一位学生可以制定合理的膳食计划，选择营养均衡的食物，避免过度摄入高热量、高脂肪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校园健康生活实例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除了身体健康，心理健康也不容忽视。学生可以通过心理咨询、心理辅导等方式，解决心理问题，保持心理健康。例如，一位学生可以定期参加心理咨询中心举办的活动，学习如何应对压力、焦虑等心理问题。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校园健康生活实例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校园健康生活实例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社会生活实例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https://d.book118.com/346140140231010041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2024-09-08T23:40:39.476</cp:lastPrinted>
  <dcterms:created xsi:type="dcterms:W3CDTF">2024-09-08T15:40:39Z</dcterms:created>
  <dcterms:modified xsi:type="dcterms:W3CDTF">2024-09-08T15:40:41Z</dcterms:modified>
</cp:coreProperties>
</file>