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2CF89-77B0-4F4B-9A2D-2F9B1B36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913D3-F5E3-4997-937F-E2842DC66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EDD25-EFF7-4DD0-8424-D98E96380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A6BFB-E2C8-4739-BF07-418DB7E9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0DF71-04DF-4B32-A86C-9A7FA844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A609E-5987-4450-B62A-584A8853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3212F-911B-47B5-9DEE-E6B2D5D1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0A93E-5614-4B35-806F-AE332254B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7987D-2F26-4702-9E53-046135F79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AA229-2C87-4281-8E06-B0CA60C6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A7121-55C5-4917-B410-2FF3E6EA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40141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建筑行业收款成效分析报告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收款成效总体评价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影响收款成效因素分析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未来展望与发展趋势预测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建筑行业收款周期长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由于工程项目复杂、涉及金额大，导致收款周期普遍较长。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收款难度大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受多种因素影响，如甲方资金紧张、合同条款不明确等，使得收款难度加大。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坏账风险高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部分项目因甲方破产、逃匿等原因，导致坏账风险急剧上升。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建筑行业收款现状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分析收款成效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通过对建筑行业收款数据的深入分析，了解收款现状及存在的问题。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针对收款过程中存在的问题，提出切实可行的改进建议，提高收款效率。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通过优化收款流程、降低坏账风险等措施，为建筑企业的稳健发展提供有力保障。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报告编制目的及意义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报告数据主要来源于企业内部财务系统、合同管理系统等，同时参考了行业公开数据。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采用定量分析与定性分析相结合的方法，对收款数据进行多维度、多角度的深入挖掘和分析。具体包括数据整理、统计分析、比较分析和趋势预测等。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收款成效总体评价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报告期内，建筑行业收款总额达到XX亿元，相比上期增长XX%，表明行业整体收款状况保持良好增长态势。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收款总额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从趋势上看，建筑行业收款总额在过去几年中呈现稳步增长，预计未来仍将保持这一趋势，但增速可能会逐渐放缓。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收款总额及增长趋势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8" b="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不同客户类型收款情况对比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政府客户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政府客户作为建筑行业的重要客户之一，报告期内收款情况相对稳定，但受政策调整和财政资金拨付进度影响，存在一定波动。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企业客户收款情况呈现较大差异，优质客户收款状况良好，但部分客户存在拖欠款项的情况，需要加强风险管理和催收工作。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个人客户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个人客户收款额占比较小，但报告期内呈现快速增长趋势，主要得益于住宅装修等细分市场的快速发展。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房屋建筑工程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房屋建筑工程作为建筑行业的主要业务领域之一，对收款总额的贡献度最大，报告期内收款额达到XX亿元，占比超过XX%。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市政基础设施工程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市政基础设施工程收款情况相对较好，报告期内收款额达到XX亿元，占比约为XX%，主要受益于政府加大基础设施投资力度。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交通运输工程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交通运输工程收款额占比较小，但增长迅速，报告期内收款额达到XX亿元，同比增长超过XX%，表明该领域市场潜力巨大。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关键业务领域收款贡献度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影响收款成效因素分析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经济下行、政策收紧等宏观因素会影响客户支付能力，进而降低收款成效。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激烈的行业竞争可能导致价格战、垫资施工等不利于收款的现象出现。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相关法律法规的调整，如税收、环保等，可能影响企业成本和现金流，进而影响收款。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合同条款不明确、执行不严格等合同管理问题可能导致收款困难。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财务流程不规范、账目混乱等问题会影响收款准确性和及时性。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项目进度控制不当、质量不达标等项目管理问题可能导致客户拒付或拖延付款。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缺乏有效的催收机制或催收手段单一，可能导致收款效率低下。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催收机制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内部管理与流程因素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https://d.book118.com/346140141011010102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2024-09-26T18:20:42.960</cp:lastPrinted>
  <dcterms:created xsi:type="dcterms:W3CDTF">2024-09-26T10:20:42Z</dcterms:created>
  <dcterms:modified xsi:type="dcterms:W3CDTF">2024-09-26T10:20:45Z</dcterms:modified>
</cp:coreProperties>
</file>