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F115B-07D4-45D3-A745-47A8F6F89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BBA94-4BB5-48EF-8149-9B3C10133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840935-FA9B-487F-812F-BAD1DE97F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2E877F-5C1D-45EE-B150-CFB8391C4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8DE2C9-5A9F-42FB-9D5A-6583D00FB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00B3CF-3FF3-46E3-8D82-5F0EFE23D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D7C1ED-DAE3-44CB-B58C-A1F6202F3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F68F61-E080-48C8-A88A-5F8A442E7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5013E9-B8B8-42E0-BC57-35EF46591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AFF8E-EE0E-4241-8C88-E8AFC456C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AA12A-DA01-4432-A870-F650B0708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14223301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芯片封装集成方案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芯片封装集成概述
 封装类型与选择
 封装工艺流程
 集成方案与设计
 热管理与可靠性
 测试与优化
 封装集成应用案例
 总结与展望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芯片封装集成概述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芯片封装集成方案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芯片封装集成概述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芯片封装集成概述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1.芯片封装集成是微电子制造过程中的关键环节，通过将芯片封装到细小的封装体中，实现芯片与外部电路的连接，满足功能性、可靠性和经济性要求。</a:t>
            </a:r>
          </a:p>
          <a:p>
            <a:r>
              <a:t>2.随着技术的发展，芯片封装集成正面临前所未有的挑战与机遇，需要创新的封装技术和设计方案，以提高封装效能，满足不断提升的性能需求。</a:t>
            </a:r>
          </a:p>
          <a:p>
            <a:r>
              <a:t>3.主要的芯片封装技术包括：引线键合、倒装芯片、晶圆级封装等，每种技术都有其独特的应用场景和优缺点。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芯片封装集成的发展趋势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1.随着人工智能、物联网等技术的快速发展，芯片封装集成将更加注重小型化、高性能和多功能性。</a:t>
            </a:r>
          </a:p>
          <a:p>
            <a:r>
              <a:t>2.系统集成封装（SiP）逐渐成为主流，通过将多个具有不同功能的芯片集成在一个封装内，实现更高的集成度和更优化的系统性能。</a:t>
            </a:r>
          </a:p>
          <a:p>
            <a:r>
              <a:t>3.先进的封装技术如扇出型封装（Fan-Out）和嵌入式晶圆级球栅数组（eWLB）等正逐渐得到广泛应用，为芯片封装集成带来新的可能性。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芯片封装集成概述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芯片封装集成的挑战与机遇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1.芯片封装集成面临的主要挑战包括：技术复杂度高、制造成本昂贵、可靠性和散热问题等。</a:t>
            </a:r>
          </a:p>
          <a:p>
            <a:r>
              <a:t>2.随着新技术的不断涌现和应用，芯片封装集成拥有巨大的发展机遇，包括提高性能、降低成本、缩小尺寸等。</a:t>
            </a:r>
          </a:p>
          <a:p>
            <a:r>
              <a:t>3.未来，芯片封装集成将更加注重绿色环保和可持续发展，推动产业的健康和长久发展。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封装类型与选择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芯片封装集成方案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封装类型与选择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封装类型与选择概述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1.芯片封装是实现芯片功能和使用性能的重要环节，封装类型选择需匹配应用需求。</a:t>
            </a:r>
          </a:p>
          <a:p>
            <a:r>
              <a:t>2.随着技术发展，封装类型日趋多样化，每种封装类型都有其特定的优势和适用场景。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传统封装类型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1.DIP（双列直插式封装）：成本低、可靠性高，但体积较大，适用于低端应用。</a:t>
            </a:r>
          </a:p>
          <a:p>
            <a:r>
              <a:t>2.SOP（小外形封装）：体积小、成本低，适用于小规模集成电路。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封装类型与选择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先进封装类型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1.FlipChip（倒装芯片封装）：高密度、高性能，适用于高速数字电路和大规模集成电路。</a:t>
            </a:r>
          </a:p>
          <a:p>
            <a:r>
              <a:t>2.WLCSP（晶圆级芯片尺寸封装）：小尺寸、低成本，适用于移动设备和高性能计算。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封装选择考虑因素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1.芯片尺寸与复杂度：芯片尺寸越小、复杂度越高，对封装技术要求越高。</a:t>
            </a:r>
          </a:p>
          <a:p>
            <a:r>
              <a:t>2.应用性能需求：不同应用对性能需求不同，需选择能满足性能需求的封装类型。</a:t>
            </a:r>
          </a:p>
          <a:p>
            <a:r>
              <a:t>3.成本与产量：封装成本需与产量平衡，大规模生产可降低单位成本。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封装类型与选择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封装技术发展趋势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1.系统级封装（SiP）：将多个芯片和其他元件集成在一个封装内，提高系统集成度和性能。</a:t>
            </a:r>
          </a:p>
          <a:p>
            <a:r>
              <a:t>2.异构集成：将不同工艺节点的芯片集成在一个封装内，实现更高效的性能和功耗。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总结与建议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1.封装类型与选择是芯片设计的重要环节，需结合应用需求和技术发展趋势进行选择。</a:t>
            </a:r>
          </a:p>
          <a:p>
            <a:r>
              <a:t>2.随着技术不断发展，先进封装和系统级封装将成为未来主流，需关注相关技术的发展和应用。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封装工艺流程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芯片封装集成方案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封装工艺流程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芯片封装概述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1.芯片封装的作用：保护芯片，提高可靠性，提供电气连接，实现散热，支持系统集成。</a:t>
            </a:r>
          </a:p>
          <a:p>
            <a:r>
              <a:t>2.封装技术发展趋势：随着技术节点进步，封装技术不断演进，系统级封装（SiP）逐渐成为主流。</a:t>
            </a:r>
          </a:p>
          <a:p>
            <a:r>
              <a:t>3.先进封装市场预测：据预测，到XXXX年，先进封装市场份额将增长至XX%，市场规模达到XX亿美元。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芯片封装工艺流程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1.前处理：晶圆减薄、抛光，提高芯片散热性能和机械稳定性。</a:t>
            </a:r>
          </a:p>
          <a:p>
            <a:r>
              <a:t>2.贴片：将芯片贴装到载板上，确保精确对齐，实现高效生产。</a:t>
            </a:r>
          </a:p>
          <a:p>
            <a:r>
              <a:t>3.布线：通过金属线或凸块实现芯片与载板之间的电气连接。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封装工艺流程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先进封装技术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1.嵌入式多芯片互连桥（EMIB）：实现不同工艺节点、不同材质的芯片互连，提高集成度。</a:t>
            </a:r>
          </a:p>
          <a:p>
            <a:r>
              <a:t>2.扇出型封装（Fan-Out）：提供更高的I/O密度，降低封装体积，提高系统集成度。</a:t>
            </a:r>
          </a:p>
          <a:p>
            <a:r>
              <a:t>3.2.5D/3D封装：通过TSV技术实现多层芯片垂直堆叠，提高性能，降低功耗。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封装材料与可靠性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1.封装材料：低k介质、高性能聚合物、无铅焊料等环保、高性能材料应用广泛。</a:t>
            </a:r>
          </a:p>
          <a:p>
            <a:r>
              <a:t>2.可靠性测试：通过严格的温度和机械应力测试，确保封装的可靠性和稳定性。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封装工艺流程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生产设备与自动化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1.生产设备：高精度贴片机、激光打标机、高精度钻孔机等设备实现高效生产。</a:t>
            </a:r>
          </a:p>
          <a:p>
            <a:r>
              <a:t>2.自动化：通过自动化生产线和智能调度系统，提高生产效率，降低生产成本。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封装设计与优化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1.封装设计：根据芯片性能和应用场景，进行封装设计优化，提高性能和可靠性。</a:t>
            </a:r>
          </a:p>
          <a:p>
            <a:r>
              <a:t>2.热管理：通过优化布局和选用高热导率材料，提高芯片散热性能，延长使用寿命。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集成方案与设计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芯片封装集成方案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集成方案与设计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集成方案概述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1.集成方案的目的和重要性：集成方案是为了将芯片封装技术与系统集成技术相结合，提高芯片的性能和可靠性，满足不断增长的计算需求。</a:t>
            </a:r>
          </a:p>
          <a:p>
            <a:r>
              <a:t>2.集成方案的主要技术：集成方案包括芯片设计、制造工艺、封装技术、测试与可靠性等多个环节，需要多学科协同合作。</a:t>
            </a:r>
          </a:p>
          <a:p>
            <a:r>
              <a:t>3.集成方案的发展趋势：随着技术的不断进步，集成方案将更加注重性能提升、功耗降低、成本优化等方面的发展。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集成方案设计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1.设计理念：集成方案设计需要遵循系统化、模块化、可扩展性的理念，以提高设计的效率和可靠性。</a:t>
            </a:r>
          </a:p>
          <a:p>
            <a:r>
              <a:t>2.设计流程：设计流程包括需求分析、方案设计、详细设计、仿真验证等多个环节，需要严格按照流程进行。</a:t>
            </a:r>
          </a:p>
          <a:p>
            <a:r>
              <a:t>3.设计优化：设计优化需要从多个方面进行，包括电路优化、布局优化、热设计优化等，以提高芯片的性能和可靠性。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集成方案与设计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集成方案实现技术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1.制造工艺：集成方案需要采用先进的制造工艺，确保芯片的性能和质量。</a:t>
            </a:r>
          </a:p>
          <a:p>
            <a:r>
              <a:t>2.封装技术：封装技术是实现集成方案的重要手段，需要选择合适的封装类型和材料，确保封装的可靠性和稳定性。</a:t>
            </a:r>
          </a:p>
          <a:p>
            <a:r>
              <a:t>3.测试与可靠性技术：测试与可靠性技术是确保集成方案可行性的重要保障，需要进行充分的测试和可靠性评估。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集成方案的应用领域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1.集成方案在计算、通信、消费电子等领域有广泛应用，可以提高设备的性能和可靠性。</a:t>
            </a:r>
          </a:p>
          <a:p>
            <a:r>
              <a:t>2.集成方案可以推动产业的发展和升级，促进技术的不断进步和创新。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集成方案与设计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集成方案的挑战与未来发展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1.集成方案面临诸多挑战，如技术难度高、成本高、周期长等，需要不断探索和创新。</a:t>
            </a:r>
          </a:p>
          <a:p>
            <a:r>
              <a:t>2.未来集成方案将更加注重绿色环保、可持续发展等方面的发展，推动产业的健康发展。</a:t>
            </a:r>
          </a:p>
          <a:p>
            <a:r>
              <a:t>以上是关于《芯片封装集成方案》中介绍“集成方案与设计”的章节内容，希望能对您有所帮助。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https://d.book118.com/346142233015010041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芯片封装集成概述</vt:lpstr>
      <vt:lpstr> 芯片封装集成概述</vt:lpstr>
      <vt:lpstr> 芯片封装集成概述</vt:lpstr>
      <vt:lpstr> 封装类型与选择</vt:lpstr>
      <vt:lpstr> 封装类型与选择</vt:lpstr>
      <vt:lpstr> 封装类型与选择</vt:lpstr>
      <vt:lpstr> 封装类型与选择</vt:lpstr>
      <vt:lpstr> 封装工艺流程</vt:lpstr>
      <vt:lpstr> 封装工艺流程</vt:lpstr>
      <vt:lpstr> 封装工艺流程</vt:lpstr>
      <vt:lpstr> 封装工艺流程</vt:lpstr>
      <vt:lpstr> 集成方案与设计</vt:lpstr>
      <vt:lpstr> 集成方案与设计</vt:lpstr>
      <vt:lpstr> 集成方案与设计</vt:lpstr>
      <vt:lpstr> 集成方案与设计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2024-09-07T19:41:57.978</cp:lastPrinted>
  <dcterms:created xsi:type="dcterms:W3CDTF">2024-09-07T11:41:57Z</dcterms:created>
  <dcterms:modified xsi:type="dcterms:W3CDTF">2024-09-07T11:42:00Z</dcterms:modified>
</cp:coreProperties>
</file>