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60E96-905E-4145-80C8-C5D1A25F0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42855-38CE-4A3B-8937-58B7F1C7E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75F30-A5AA-4F5D-97EB-348CA2235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515CD-955E-469F-B0F8-87ED6F7CF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A8CD7D-0FF1-406A-9802-F22A5BD2E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148C0C-BE95-4540-A81F-8DA71E6A2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EE99B2-E4CE-4674-BA86-5DDA70478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4B552-B5F2-45AF-B953-3FF428A45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BAF96-1EEB-4270-BF93-AE380BFEF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DB504-FB18-40FA-8F9F-0593E37AE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9C56F-1035-45EA-9032-7A2A9C899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44202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直播间活动策划方案培训课程品牌传播与数字营销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数字营销策略实施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培训课程设计与开发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直播间活动执行与管理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通过直播间活动吸引更多潜在用户关注品牌，提高品牌曝光度和认知度。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增强用户粘性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利用直播间互动性强、用户粘性高的特点，推动产品销售和转化。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通过有趣、有吸引力的直播间活动，提高用户参与度和忠诚度。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明确直播间活动的目标用户群体，包括年龄、性别、地域、兴趣等方面的特征。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目标用户群体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深入了解目标用户的需求和痛点，以便策划更符合用户需求的直播间活动。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用户需求与痛点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分析用户参与直播间活动的动机，如获取优惠、娱乐消遣、社交互动等，从而制定相应的策略。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用户参与动机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市场现状及趋势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直播行业现状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了解当前直播行业的发展状况，包括市场规模、竞争格局、用户规模等。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直播间活动趋势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关注直播间活动的最新趋势和创新点，如虚拟现实直播、互动式直播等。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品牌传播与数字营销融合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探讨品牌传播与数字营销在直播间活动中的融合与应用，如KOL合作、社交媒体推广等。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品牌传播策略制定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通过市场调研和竞品分析，挖掘品牌的独特优势和卖点，为传播提供有力支撑。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确定品牌独特卖点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根据品牌定位和受众需求，塑造独特的品牌形象，包括视觉设计、口号、品牌故事等。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通过品牌传播活动，传递品牌的核心价值观和理念，提高受众对品牌的认同感和忠诚度。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传递品牌价值观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品牌核心价值提炼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网络广告投放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在搜索引擎、门户网站、社交媒体等平台投放广告，提高品牌曝光度和知名度。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利用微博、微信、抖音等社交媒体平台，发布品牌动态、互动营销等，吸引受众关注和参与。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通过举办发布会、展览、体验活动等线下活动，增强受众对品牌的感知和体验。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传播渠道选择及布局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互动营销设计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设置互动环节和奖励机制，激发受众参与热情，提高品牌传播效果。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创意内容策划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结合品牌特点和受众需求，策划有趣、有料、有情感共鸣的内容，吸引受众关注和分享。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多样化内容形式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运用图文、视频、音频等多种形式呈现内容，提高内容的可读性和传播力。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内容创意与呈现方式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数字营销策略实施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600" r="296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通过调查问卷、用户行为追踪等方式，收集目标受众的基本信息、兴趣偏好、消费习惯等数据。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运用统计分析工具，对收集到的数据进行深入挖掘和分析，发现目标受众的需求、痛点和行为特征。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将分析结果应用于直播间活动策划、内容创作、投放渠道选择等方面，提高活动的针对性和效果。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数据收集与分析应用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根据目标受众的特征和需求，选择合适的投放渠道和方式，如社交媒体广告、搜索引擎广告等，确保活动信息能够准确传达给目标受众。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精准投放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通过转化率、观看时长、互动次数等指标，对直播间活动的效果进行实时监测和评估，及时调整策略以提高活动效果。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将活动效果数据反馈给相关部门和人员，为后续活动策划提供经验和参考。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数据反馈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精准投放与效果评估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https://d.book118.com/346144202113010042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2024-09-09T21:20:40.469</cp:lastPrinted>
  <dcterms:created xsi:type="dcterms:W3CDTF">2024-09-09T13:20:40Z</dcterms:created>
  <dcterms:modified xsi:type="dcterms:W3CDTF">2024-09-09T13:20:42Z</dcterms:modified>
</cp:coreProperties>
</file>