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0D2EB-ED1B-4FB4-916C-D5A189B62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F45F0-123F-46DF-BB4D-C49941B75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C45DA-D485-4CB3-BA85-947B9AAC1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0C75A-85F4-4A99-9809-8FE0E1AA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B8F313-D515-4C92-AD2F-BC37F4C5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035A2-44CB-4D78-AD90-A983A7B64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404762-3462-4CB7-BDE5-262E92ECA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0BFFE-9A01-4D60-8C3B-EB9D43AFF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61CFF-E13A-4DE1-9374-BAF2770E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84DDD-3287-4322-BC9A-C47900294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CA45C-B3A6-4C05-900B-A1791E3E5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44214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教育科研成果表述及撰写、要求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教育科研成果表述方法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教育科研成果撰写技巧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教育科研成果要求与规范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教育科研成果转化与应用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教育科研成果是指在教育领域进行科学研究、实验、调查等活动所取得的具有一定学术价值和实践意义的创新性成果。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可分为理论性成果、应用性成果和综合性成果三类。理论性成果主要关注教育现象的本质、规律等理论问题；应用性成果则关注教育实践中具体问题的解决方法和策略；综合性成果则兼具理论性和应用性，关注教育理论与实践的结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成果具有创新性、科学性、实践性和可推广性等特点。创新性体现在提出新观点、新方法或新结论等方面；科学性体现在研究过程严谨、数据真实可靠等方面；实践性体现在成果能够指导教育实践、解决实际问题等方面；可推广性则体现在成果具有普遍适用性和可复制性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对于推动教育改革与发展、提高教育质量具有重要意义。一方面，它可以为教育决策提供科学依据，促进教育政策的科学化和民主化；另一方面，它可以为教育实践提供有效指导，帮助教育工作者解决实际问题，提高教育教学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成果特点与价值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准确传达信息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教育科研成果表述是向读者传递研究成果信息的重要途径。通过清晰、准确的表述，可以使读者准确理解研究者的意图和研究成果的内涵。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教育科研成果表述是学术交流的重要载体。通过规范的学术语言和表达方式，可以促进不同领域、不同背景的研究者之间的交流与合作，推动学术研究的深入发展。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提升成果影响力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教育科研成果表述的质量直接影响成果的影响力。高质量的表述可以使研究成果更具说服力和可信度，从而更容易被学术界和社会认可，提升成果的影响力。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成果表述重要性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教育科研成果表述方法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文字表述法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阐述研究背景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说明研究的重要性、现状、存在的问题以及研究的必要性。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呈现研究结果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将研究结果以文字形式表达出来，包括数据的统计描述、差异分析、相关分析等。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描述研究过程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详细叙述研究的设计、方法、样本、数据收集和处理等过程。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解释结果意义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对研究结果进行解释和讨论，阐述结果的理论和实践意义，以及与前人研究的异同点。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24" b="198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根据数据类型和表达需求，选择合适的图表类型，如柱状图、折线图、饼图等。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选择合适图表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确定图表的标题、坐标轴、数据标签、图例等元素，使图表更加清晰易懂。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设计图表元素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通过颜色、形状等手段突出图表中的重要信息，引导读者关注关键数据。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突出重要信息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在图表下方或旁边添加必要的文字说明，解释图表中的数据和信息。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添加必要说明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图表表述法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整理数据表格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分析数据特征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可视化数据呈现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解释数据意义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数据表述法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将研究数据整理成表格形式，包括数据的名称、来源、类型、范围等。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利用数据可视化工具将数据呈现出来，如热力图、散点图、树状图等。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对数据进行描述性统计和推断性统计，分析数据的分布、趋势、差异等特征。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结合研究背景和目的，解释数据的意义和价值，以及与理论或实践的关联。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保持逻辑清晰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在整合多种表述方式时，要保持逻辑清晰和条理分明，避免出现混乱和重复。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注重可读性和易懂性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在综合表述时要注重可读性和易懂性，尽量使用简洁明了的语言和图表来表达复杂的概念和数据。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在综合表述中突出重点信息和创新点，使读者能够快速了解研究成果的核心内容。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整合多种表述方式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综合运用文字、图表和数据等多种表述方式，全面呈现教育科研成果。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综合表述法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教育科研成果撰写技巧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准确反映研究内容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标题应简明扼要地概括研究的核心内容，避免使用模糊或过于宽泛的词汇。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突出创新点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在标题中凸显研究的创新之处，以吸引读者的注意。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使用规范术语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采用学科领域内的规范术语，确保标题的专业性和准确性。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标题撰写技巧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概括研究背景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简要介绍研究的背景和意义，为后续内容做铺垫。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明确阐述本研究的目的和研究问题，为读者提供研究方向。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概括研究方法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简要说明采用的研究方法和技术手段，以及数据来源和处理方式。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突出研究结果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简要概括研究的主要发现和结论，突出研究的创新性和重要性。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摘要撰写技巧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按照引言、文献综述、研究方法、结果分析、讨论等顺序组织正文内容，确保逻辑清晰、层次分明。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合理组织篇章结构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对研究问题进行深入分析，充分阐述研究过程、方法和结果，以及与前人研究的异同点。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深入阐述研究内容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采用规范的学术语言和格式，确保表述准确、简洁、明了。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使用规范语言和格式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正文撰写技巧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概括总结研究结论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结论与建议撰写技巧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简要概括研究的主要发现和结论，强调研究的贡献和意义。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提出针对性建议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根据研究结果和分析，提出具有针对性和可操作性的建议或措施，为相关领域的发展提供参考。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客观分析本研究的局限性和不足之处，并提出未来研究的方向和展望。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指出研究局限与展望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教育科研成果要求与规范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学术道德与诚信要求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遵守学术道德，保持科研诚信，杜绝抄袭、剽窃、伪造数据等不端行为。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尊重他人知识产权，引用他人成果时应注明出处，避免侵权行为。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遵守保密规定，对涉及国家秘密、商业秘密和个人隐私的研究成果要予以保密。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https://d.book118.com/346144214015010043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2024-09-10T20:57:47.260</cp:lastPrinted>
  <dcterms:created xsi:type="dcterms:W3CDTF">2024-09-10T12:57:47Z</dcterms:created>
  <dcterms:modified xsi:type="dcterms:W3CDTF">2024-09-10T12:57:49Z</dcterms:modified>
</cp:coreProperties>
</file>