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9307A-0BA8-462C-9FF1-30A2A5110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2C159-C4EE-4756-95DE-0F872BFEA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C8A6B-598B-40A4-A524-51442465B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0A36C-EB2F-455E-A576-15861FDDA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CD5A5-E748-4389-BDF5-34095A177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1EFD9-B2F1-4B74-B45B-75E58E49E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A9D7C3-22F8-4CD5-B599-F1411EDB3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B39C2-E148-43D0-9CA0-12A67D742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538C5-68C2-4E2C-A22A-28A945038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8A043-C7D7-4741-8CCA-560EC12E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EE0D4-39E1-4402-B3AC-C28633532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4422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预防疾病小知识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健康生活习惯的养成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疾病预防的误区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经常开窗通风，避免长时间处于密闭的环境中。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用肥皂和流动水洗手至少20秒，或使用含有至少60%酒精的手部消毒液。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避免接触有感冒症状的人，特别是高风险人群。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保持充足的睡眠，均衡饮食，适量运动，有助于增强免疫力。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腹泻的预防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食物要煮熟、煮透，避免食用过期、变质的食品。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在处理食物前后、上厕所后都要用肥皂和流动水洗手至少20秒。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不饮用未经处理的水，特别是野外水源。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根据医生建议接种相关疫苗。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注意饮食卫生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避免水源污染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适当休息，每隔20分钟休息一下眼睛，避免长时间盯着手机、电脑屏幕。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如调整屏幕高度和角度，适当离开屏幕等。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保持正确的用眼姿势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睡眠不足会影响眼睛健康，要保证每天有足够的睡眠时间。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多吃富含维生素A、C、E和锌的食物，如胡萝卜、菠菜、鸡蛋等。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健康生活习惯的养成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合理饮食是预防疾病的重要措施，应注重食物的多样性、营养均衡和适量控制。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包括摄入各种类型的食物，如蔬菜、水果、全谷类、蛋白质来源（瘦肉、鱼、豆类等）以及适量的脂肪和糖分。保持营养均衡，以满足身体对各种营养素的需求。同时，应避免暴饮暴食，尽量少吃高热量、高脂肪和高糖分的食物，以降低患病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适量运动有助于增强身体免疫力，预防疾病，并保持健康的体重。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选择适合自己的运动方式，如散步、慢跑、游泳、瑜伽等。每周进行至少150分钟的中等强度有氧运动，或75分钟的高强度有氧运动，同时增加力量训练以增强肌肉力量。运动时应避免过度疲劳，注意适量休息和补充水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充足的睡眠有助于身体恢复和修复，提高免疫力，预防疾病。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人每晚应保持7-9小时的睡眠时间，保证充足的睡眠对于维持身体健康非常重要。睡眠不足会影响免疫力和代谢功能，增加患病风险。因此，应养成良好的睡眠习惯，保持规律的睡眠时间表，创造舒适的睡眠环境，避免睡前过度兴奋或使用电子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疾病预防的误区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https://d.book118.com/346144220135010034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2024-09-03T21:58:42.801</cp:lastPrinted>
  <dcterms:created xsi:type="dcterms:W3CDTF">2024-09-03T13:58:42Z</dcterms:created>
  <dcterms:modified xsi:type="dcterms:W3CDTF">2024-09-03T13:58:44Z</dcterms:modified>
</cp:coreProperties>
</file>