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50D6D8-4064-4C08-89D8-66C18BC884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782475-F541-4597-89DF-A7CB09F12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4CA9CE-6476-48EB-BD21-7549DE5F0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D706CA-82A5-42EA-AE7A-2280D0264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A1E6A6-6484-4B3A-98BE-C0AE4CBF6A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06CD5C-2670-4020-9D32-94D1C61FE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4467AD-040E-4C7E-A86E-DE1131EA7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2A5E53-CF88-4A66-B371-D4585B47D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FEEDD9-B1F5-4801-A09B-51EC339842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892AB-A103-4FEA-BE83-06BC79A13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1192F8-FB1F-48C9-96DD-EA4773C91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6144242203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全切术后即刻护理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术后即刻护理流程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常见并发症及处理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术后护理注意事项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214" r="1121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全切手术适用于多种疾病的治疗，如肿瘤、感染、创伤等。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全切手术是一种常见的外科手术，用于切除病变组织或器官。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92" b="8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术后护理是全切手术的重要组成部分，对于患者的康复和预防并发症具有重要意义。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术后护理可以帮助患者减轻疼痛、促进伤口愈合、预防感染、控制并发症等。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术后即刻护理流程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354" r="1835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监测生命体征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全切术后应密切监测患者的心率，观察是否出现异常波动，如心率过快或过慢。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注意观察患者的呼吸频率和深度，是否存在呼吸困难或气促等症状。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定时记录患者的血压情况，确保血压维持在正常范围内。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监测体温变化，预防术后感染引起的发热。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监测心率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监测呼吸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监测血压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监测体温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保持伤口清洁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术后定期更换敷料，保持伤口清洁干燥，预防感染。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观察伤口愈合情况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注意观察伤口愈合情况，如出现红肿、渗出等异常应及时处理。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避免剧烈运动引起伤口裂开或出血。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评估疼痛程度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全切术后患者常会感到疼痛，应评估疼痛程度，采取适当的止痛措施。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使用止痛药物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根据疼痛程度，遵医嘱使用止痛药物，如非处方药或处方药。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提供心理支持，帮助患者缓解焦虑和疼痛不适感。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全切术后患者需根据恢复情况调整饮食，逐渐从流质、半流质过渡到正常饮食。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根据患者的身体状况和手术部位，指导患者进行适当的活动和休息，促进术后恢复。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活动指导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饮食和活动指导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常见并发症及处理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出血和血肿是全切术后常见的并发症，可能导致感染和愈合不良。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全切术后，应密切观察切口处是否有出血和血肿，及时发现并处理。轻微出血可通过加压包扎、冷敷等方法止血，严重出血需重新缝合止血。血肿形成后，可采取穿刺抽吸或切开引流的方法进行治疗。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出血和血肿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感染是全切术后的常见并发症，可能引发炎症反应和组织坏死。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预防感染的关键是保持切口处清洁干燥，定期更换敷料，遵医嘱使用抗生素。一旦出现感染症状，应及时就医，进行清创、引流和抗感染治疗。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https://d.book118.com/346144242203010101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2024-09-26T07:40:41.954</cp:lastPrinted>
  <dcterms:created xsi:type="dcterms:W3CDTF">2024-09-25T23:40:41Z</dcterms:created>
  <dcterms:modified xsi:type="dcterms:W3CDTF">2024-09-25T23:40:43Z</dcterms:modified>
</cp:coreProperties>
</file>