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564D4-8B8E-4D40-B5A4-C146AF9B1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8D332-2326-4A0F-B2E1-9EE190AD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05AC1-C573-40DF-B071-F68553F1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87C80-DAD4-4E8D-B26F-B0F48AFF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3A474-845F-411B-B70E-F2D2CD6E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B9483-9714-4694-B3FD-546E29FD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74D59-AE63-4659-917B-CB2B95F4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D179A-849C-426D-8713-5FB19570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C0F8B-49D6-4AE4-A1EF-D323C223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F5C2-2AB5-4CE4-BE99-4CF3EDB1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CC8F8-6CEA-40D0-B49D-B0BD747A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000412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600716" y="2838728"/>
            <a:ext cx="6303009" cy="713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未来十大发展行业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28938" y="2656423"/>
            <a:ext cx="2955925" cy="2598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智能与机器学习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815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物科技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现实与增强现实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源与清洁技术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528938" y="2656423"/>
            <a:ext cx="2955925" cy="2598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驾驶与智能交通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据与云计算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网与智能家居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81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信技术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售与电子商务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452066" y="1503113"/>
            <a:ext cx="5161279" cy="1965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40299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4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器学习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442263" y="318468"/>
            <a:ext cx="612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与机器学习的应用领域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8095935" y="2770084"/>
            <a:ext cx="3035300" cy="509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64"/>
              </a:lnSpc>
            </a:pPr>
            <a:endParaRPr lang="Arial" altLang="Arial" sz="100"/>
          </a:p>
          <a:p>
            <a:pPr marL="1155890" indent="-1143190" algn="l" rtl="0" eaLnBrk="0">
              <a:lnSpc>
                <a:spcPct val="106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通过人工智能技术优化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产流程，   </a:t>
            </a: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提高制造效率与质量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8095935" y="4859471"/>
            <a:ext cx="303530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92"/>
              </a:lnSpc>
            </a:pPr>
            <a:endParaRPr lang="Arial" altLang="Arial" sz="100"/>
          </a:p>
          <a:p>
            <a:pPr marL="775271" indent="-76257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人工智能技术辅助医生进行疾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病诊断，提高诊断准确率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6" name="textbox 36"/>
          <p:cNvSpPr/>
          <p:nvPr/>
        </p:nvSpPr>
        <p:spPr>
          <a:xfrm>
            <a:off x="1218380" y="4859471"/>
            <a:ext cx="2880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957"/>
              </a:lnSpc>
            </a:pPr>
            <a:endParaRPr lang="Arial" altLang="Arial" sz="100"/>
          </a:p>
          <a:p>
            <a:pPr marL="23177" indent="-10477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自然语言处理技术，实现智能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问答、语音交互等功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能。</a:t>
            </a:r>
            <a:endParaRPr lang="Microsoft YaHei" altLang="Microsoft YaHei" sz="1500"/>
          </a:p>
        </p:txBody>
      </p:sp>
      <p:sp>
        <p:nvSpPr>
          <p:cNvPr id="37" name="textbox 37"/>
          <p:cNvSpPr/>
          <p:nvPr/>
        </p:nvSpPr>
        <p:spPr>
          <a:xfrm>
            <a:off x="1218380" y="2771989"/>
            <a:ext cx="28809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16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机器学习算法，实现车辆自主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导航、障碍物识别等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能。</a:t>
            </a:r>
            <a:endParaRPr lang="Microsoft YaHei" altLang="Microsoft YaHei" sz="15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textbox 39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40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textbox 41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textbox 43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50" name="group 10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textbox 45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1221295" y="4334504"/>
            <a:ext cx="1010919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1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智能客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endParaRPr lang="Microsoft YaHei" altLang="Microsoft YaHei" sz="1900"/>
          </a:p>
        </p:txBody>
      </p:sp>
      <p:sp>
        <p:nvSpPr>
          <p:cNvPr id="47" name="textbox 47"/>
          <p:cNvSpPr/>
          <p:nvPr/>
        </p:nvSpPr>
        <p:spPr>
          <a:xfrm>
            <a:off x="9976893" y="4341410"/>
            <a:ext cx="1000125" cy="295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1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医疗诊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1900"/>
          </a:p>
        </p:txBody>
      </p:sp>
      <p:sp>
        <p:nvSpPr>
          <p:cNvPr id="48" name="textbox 48"/>
          <p:cNvSpPr/>
          <p:nvPr/>
        </p:nvSpPr>
        <p:spPr>
          <a:xfrm>
            <a:off x="9965749" y="2230090"/>
            <a:ext cx="1010919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3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1900"/>
          </a:p>
        </p:txBody>
      </p:sp>
      <p:sp>
        <p:nvSpPr>
          <p:cNvPr id="49" name="textbox 49"/>
          <p:cNvSpPr/>
          <p:nvPr/>
        </p:nvSpPr>
        <p:spPr>
          <a:xfrm>
            <a:off x="1241850" y="2223183"/>
            <a:ext cx="99060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7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</a:t>
            </a:r>
            <a:r>
              <a:rPr sz="19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动驾驶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51" name="picture 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52" name="table 52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5746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深度学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习</a:t>
                      </a:r>
                      <a:endParaRPr lang="Microsoft YaHei" altLang="Microsoft YaHei" sz="2300"/>
                    </a:p>
                    <a:p>
                      <a:pPr marL="1552934" indent="-1047940" algn="l" rtl="0" eaLnBrk="0">
                        <a:lnSpc>
                          <a:spcPct val="122000"/>
                        </a:lnSpc>
                        <a:spcBef>
                          <a:spcPts val="340"/>
                        </a:spcBef>
                      </a:pPr>
                      <a:r>
                        <a:rPr sz="1500" spc="-1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构建深度神经网络，实现更复杂的特征         </a:t>
                      </a:r>
                      <a:r>
                        <a:rPr sz="1500" spc="-4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提取和分类任</a:t>
                      </a:r>
                      <a:r>
                        <a:rPr sz="1500" spc="-3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r>
                        <a:rPr sz="1500" spc="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4E7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3" name="table 53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9291" algn="l" rtl="0" eaLnBrk="0">
                        <a:lnSpc>
                          <a:spcPct val="92000"/>
                        </a:lnSpc>
                        <a:spcBef>
                          <a:spcPts val="4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强化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学习</a:t>
                      </a:r>
                      <a:endParaRPr lang="Microsoft YaHei" altLang="Microsoft YaHei" sz="2300"/>
                    </a:p>
                    <a:p>
                      <a:pPr marL="1465877" indent="-960882" algn="l" rtl="0" eaLnBrk="0">
                        <a:lnSpc>
                          <a:spcPct val="123000"/>
                        </a:lnSpc>
                        <a:spcBef>
                          <a:spcPts val="315"/>
                        </a:spcBef>
                      </a:pPr>
                      <a:r>
                        <a:rPr sz="1500" spc="-1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模拟环境与智能体的交互，实现智能体         </a:t>
                      </a:r>
                      <a:r>
                        <a:rPr sz="1500" spc="-4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的自我学习和优化</a:t>
                      </a:r>
                      <a:r>
                        <a:rPr sz="1500" spc="-1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4E7"/>
                    </a:solidFill>
                  </a:tcPr>
                </a:tc>
              </a:tr>
            </a:tbl>
          </a:graphicData>
        </a:graphic>
      </p:graphicFrame>
      <p:sp>
        <p:nvSpPr>
          <p:cNvPr id="54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EFEED8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5" name="table 55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6337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迁移学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习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504993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500" spc="-1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利用</a:t>
                      </a:r>
                      <a:r>
                        <a:rPr sz="1500" spc="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已训练模型的知识，快速适应新任务和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6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EFEED8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7" name="table 57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579291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无监督学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608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习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4994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0E0E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无标签数据进行模型训练，挖掘数据内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E0E0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8" name="textbox 58"/>
          <p:cNvSpPr/>
          <p:nvPr/>
        </p:nvSpPr>
        <p:spPr>
          <a:xfrm>
            <a:off x="1211301" y="375980"/>
            <a:ext cx="5354320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与机器学习的技术发展</a:t>
            </a:r>
            <a:endParaRPr lang="Microsoft YaHei" altLang="Microsoft YaHei" sz="3000"/>
          </a:p>
        </p:txBody>
      </p:sp>
      <p:sp>
        <p:nvSpPr>
          <p:cNvPr id="59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textbox 65"/>
          <p:cNvSpPr/>
          <p:nvPr/>
        </p:nvSpPr>
        <p:spPr>
          <a:xfrm>
            <a:off x="8221612" y="5602088"/>
            <a:ext cx="132080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在结构和规律。</a:t>
            </a:r>
            <a:endParaRPr lang="Microsoft YaHei" altLang="Microsoft YaHei" sz="1500"/>
          </a:p>
        </p:txBody>
      </p:sp>
      <p:sp>
        <p:nvSpPr>
          <p:cNvPr id="66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textbox 68"/>
          <p:cNvSpPr/>
          <p:nvPr/>
        </p:nvSpPr>
        <p:spPr>
          <a:xfrm>
            <a:off x="3231833" y="5603040"/>
            <a:ext cx="558800" cy="22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6"/>
              </a:lnSpc>
            </a:pPr>
            <a:r>
              <a:rPr sz="13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  <a:r>
              <a:rPr sz="13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E0E0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E0E0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picture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1211301" y="375980"/>
            <a:ext cx="6000115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与机器学习的未来趋势</a:t>
            </a:r>
            <a:endParaRPr lang="Microsoft YaHei" altLang="Microsoft YaHei" sz="30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marL="1038140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人工智能技术将与各行业深度融合，推动产业升级与创新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5" name="textbox 95"/>
          <p:cNvSpPr/>
          <p:nvPr/>
        </p:nvSpPr>
        <p:spPr>
          <a:xfrm>
            <a:off x="2612036" y="2435050"/>
            <a:ext cx="612012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91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随着数据量的增长和质量的提升，人工智能技术将更加依赖于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据驱动。</a:t>
            </a:r>
            <a:endParaRPr lang="Microsoft YaHei" altLang="Microsoft YaHei" sz="1500"/>
          </a:p>
        </p:txBody>
      </p:sp>
      <p:sp>
        <p:nvSpPr>
          <p:cNvPr id="96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97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0080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textbox 101"/>
          <p:cNvSpPr/>
          <p:nvPr/>
        </p:nvSpPr>
        <p:spPr>
          <a:xfrm>
            <a:off x="2238808" y="3716038"/>
            <a:ext cx="5925184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可解释性与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54376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随着人工智能技术的广泛应用，可解释性与伦理问题将受到更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关注。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2615875" y="4997911"/>
            <a:ext cx="4211320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6689" algn="l" rtl="0" eaLnBrk="0">
              <a:lnSpc>
                <a:spcPct val="91000"/>
              </a:lnSpc>
            </a:pP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人工智能技术将逐渐从辅助决策向自主决策转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3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0080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1" name="textbox 131"/>
          <p:cNvSpPr/>
          <p:nvPr/>
        </p:nvSpPr>
        <p:spPr>
          <a:xfrm>
            <a:off x="1486356" y="1505856"/>
            <a:ext cx="2840989" cy="1966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06009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4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4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</a:t>
            </a: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3164016" y="2833671"/>
            <a:ext cx="6023882" cy="1616135"/>
            <a:chExt cx="6023882" cy="1616135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6023882" cy="1616135"/>
              <a:chExt cx="6023882" cy="1616135"/>
            </a:xfrm>
          </p:grpSpPr>
          <p:sp>
            <p:nvSpPr>
              <p:cNvPr id="133" name="path"/>
              <p:cNvSpPr/>
              <p:nvPr/>
            </p:nvSpPr>
            <p:spPr>
              <a:xfrm>
                <a:off x="0" y="0"/>
                <a:ext cx="1616136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608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4" name="path"/>
              <p:cNvSpPr/>
              <p:nvPr/>
            </p:nvSpPr>
            <p:spPr>
              <a:xfrm>
                <a:off x="1469248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FA89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5" name="path"/>
              <p:cNvSpPr/>
              <p:nvPr/>
            </p:nvSpPr>
            <p:spPr>
              <a:xfrm>
                <a:off x="2938494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608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6" name="path"/>
              <p:cNvSpPr/>
              <p:nvPr/>
            </p:nvSpPr>
            <p:spPr>
              <a:xfrm>
                <a:off x="4407745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FA89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7" name="textbox 137"/>
            <p:cNvSpPr/>
            <p:nvPr/>
          </p:nvSpPr>
          <p:spPr>
            <a:xfrm>
              <a:off x="-12700" y="-12700"/>
              <a:ext cx="6049645" cy="18008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561872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5500" spc="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5500"/>
            </a:p>
          </p:txBody>
        </p:sp>
      </p:grpSp>
      <p:sp>
        <p:nvSpPr>
          <p:cNvPr id="138" name="textbox 138"/>
          <p:cNvSpPr/>
          <p:nvPr/>
        </p:nvSpPr>
        <p:spPr>
          <a:xfrm>
            <a:off x="2299442" y="4745413"/>
            <a:ext cx="4025900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76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7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68"/>
              </a:spcBef>
            </a:pPr>
            <a:r>
              <a:rPr sz="12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区块链技术可以用于记录商品从生产到销售</a:t>
            </a:r>
            <a:r>
              <a:rPr sz="12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全过程，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83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12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提高供应链透明</a:t>
            </a:r>
            <a:r>
              <a:rPr sz="12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和可追溯性。</a:t>
            </a:r>
            <a:endParaRPr lang="Microsoft YaHei" altLang="Microsoft YaHei" sz="1200"/>
          </a:p>
        </p:txBody>
      </p:sp>
      <p:sp>
        <p:nvSpPr>
          <p:cNvPr id="139" name="textbox 139"/>
          <p:cNvSpPr/>
          <p:nvPr/>
        </p:nvSpPr>
        <p:spPr>
          <a:xfrm>
            <a:off x="771070" y="1631522"/>
            <a:ext cx="4025900" cy="1102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17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64"/>
              </a:spcBef>
            </a:pPr>
            <a:r>
              <a:rPr sz="1200" spc="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区块链技术可以用于实现去中心化金融应用，如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</a:t>
            </a:r>
            <a:endParaRPr lang="Microsoft YaHei" altLang="Microsoft YaHei" sz="12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algn="l" rtl="0" eaLnBrk="0">
              <a:lnSpc>
                <a:spcPct val="8132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12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币、智能合约等。</a:t>
            </a:r>
            <a:endParaRPr lang="Microsoft YaHei" altLang="Microsoft YaHei" sz="1200"/>
          </a:p>
        </p:txBody>
      </p:sp>
      <p:sp>
        <p:nvSpPr>
          <p:cNvPr id="140" name="textbox 140"/>
          <p:cNvSpPr/>
          <p:nvPr/>
        </p:nvSpPr>
        <p:spPr>
          <a:xfrm>
            <a:off x="7687261" y="4744975"/>
            <a:ext cx="3966845" cy="1102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4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</a:t>
            </a:r>
            <a:endParaRPr lang="Microsoft YaHei" altLang="Microsoft YaHei" sz="17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marL="82670" algn="l" rtl="0" eaLnBrk="0">
              <a:lnSpc>
                <a:spcPct val="97000"/>
              </a:lnSpc>
              <a:spcBef>
                <a:spcPts val="371"/>
              </a:spcBef>
            </a:pPr>
            <a:r>
              <a:rPr sz="1200" spc="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区块链技术可以用于实现物联网设备间的安全通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信和数</a:t>
            </a:r>
            <a:endParaRPr lang="Microsoft YaHei" altLang="Microsoft YaHei" sz="12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70039" algn="l" rtl="0" eaLnBrk="0">
              <a:lnSpc>
                <a:spcPts val="1376"/>
              </a:lnSpc>
              <a:spcBef>
                <a:spcPts val="3"/>
              </a:spcBef>
            </a:pPr>
            <a:r>
              <a:rPr sz="11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据共享</a:t>
            </a:r>
            <a:r>
              <a:rPr sz="11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41" name="textbox 141"/>
          <p:cNvSpPr/>
          <p:nvPr/>
        </p:nvSpPr>
        <p:spPr>
          <a:xfrm>
            <a:off x="6170281" y="1630208"/>
            <a:ext cx="3955415" cy="1104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</a:t>
            </a:r>
            <a:endParaRPr lang="Microsoft YaHei" altLang="Microsoft YaHei" sz="17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marL="71278" algn="l" rtl="0" eaLnBrk="0">
              <a:lnSpc>
                <a:spcPct val="97000"/>
              </a:lnSpc>
              <a:spcBef>
                <a:spcPts val="360"/>
              </a:spcBef>
            </a:pPr>
            <a:r>
              <a:rPr sz="1200" spc="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区块链技术可以用于保护患者数据和医疗记录，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提高数</a:t>
            </a:r>
            <a:endParaRPr lang="Microsoft YaHei" altLang="Microsoft YaHei" sz="12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algn="l" rtl="0" eaLnBrk="0">
              <a:lnSpc>
                <a:spcPct val="7702"/>
              </a:lnSpc>
            </a:pPr>
            <a:endParaRPr lang="Arial" altLang="Arial" sz="100"/>
          </a:p>
          <a:p>
            <a:pPr marL="58649" algn="l" rtl="0" eaLnBrk="0">
              <a:lnSpc>
                <a:spcPct val="96000"/>
              </a:lnSpc>
            </a:pPr>
            <a:r>
              <a:rPr sz="12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据安全性和隐私</a:t>
            </a:r>
            <a:r>
              <a:rPr sz="12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保护。</a:t>
            </a:r>
            <a:endParaRPr lang="Microsoft YaHei" altLang="Microsoft YaHei" sz="1200"/>
          </a:p>
        </p:txBody>
      </p:sp>
      <p:sp>
        <p:nvSpPr>
          <p:cNvPr id="142" name="textbox 142"/>
          <p:cNvSpPr/>
          <p:nvPr/>
        </p:nvSpPr>
        <p:spPr>
          <a:xfrm>
            <a:off x="442263" y="318468"/>
            <a:ext cx="4599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0454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区块链技术的应用场景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2079754" y="1600151"/>
            <a:ext cx="8282842" cy="4436693"/>
            <a:chExt cx="8282842" cy="4436693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164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5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608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6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7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608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9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608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0" name="textbox 170"/>
            <p:cNvSpPr/>
            <p:nvPr/>
          </p:nvSpPr>
          <p:spPr>
            <a:xfrm>
              <a:off x="222119" y="351536"/>
              <a:ext cx="7974330" cy="38023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11"/>
                </a:lnSpc>
              </a:pPr>
              <a:endParaRPr lang="Arial" altLang="Arial" sz="100"/>
            </a:p>
            <a:p>
              <a:pPr algn="r" rtl="0" eaLnBrk="0">
                <a:lnSpc>
                  <a:spcPct val="8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范围内，区块链技术已经得到了广泛的关注和应用，许多国家和企业</a:t>
              </a:r>
              <a:endParaRPr lang="Microsoft YaHei" altLang="Microsoft YaHei" sz="1500"/>
            </a:p>
            <a:p>
              <a:pPr marL="1867617" algn="l" rtl="0" eaLnBrk="0">
                <a:lnSpc>
                  <a:spcPts val="2697"/>
                </a:lnSpc>
              </a:pP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都在积极探索和研究区块链技术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23367" algn="l" rtl="0" eaLnBrk="0">
                <a:lnSpc>
                  <a:spcPct val="83000"/>
                </a:lnSpc>
                <a:spcBef>
                  <a:spcPts val="455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目前，区块链技术已经在一些领域中得到了实际应用，如金融、供应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链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500"/>
            </a:p>
            <a:p>
              <a:pPr marL="12700" algn="l" rtl="0" eaLnBrk="0">
                <a:lnSpc>
                  <a:spcPts val="2696"/>
                </a:lnSpc>
              </a:pPr>
              <a:r>
                <a:rPr sz="14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医疗保健等</a:t>
              </a:r>
              <a:r>
                <a:rPr sz="14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825747" indent="-1904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而，区块链技术还面临一些挑战和问题，如可扩展性、隐私保护等，需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要进一步研究和解决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71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80454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区块链技术的发展现状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96" name="picture 1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21287" y="2643640"/>
            <a:ext cx="7164781" cy="3105455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8962137" y="2582589"/>
            <a:ext cx="2080895" cy="1445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50"/>
              </a:lnSpc>
            </a:pPr>
            <a:endParaRPr lang="Arial" altLang="Arial" sz="100"/>
          </a:p>
          <a:p>
            <a:pPr marL="24701" algn="l" rtl="0" eaLnBrk="0">
              <a:lnSpc>
                <a:spcPct val="94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同时，区块链技术还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要解</a:t>
            </a:r>
            <a:endParaRPr lang="Microsoft YaHei" altLang="Microsoft YaHei" sz="1300"/>
          </a:p>
          <a:p>
            <a:pPr marL="133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决一些技术和法律问题，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endParaRPr lang="Microsoft YaHei" altLang="Microsoft YaHei" sz="1300"/>
          </a:p>
          <a:p>
            <a:pPr marL="13728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可扩展性、隐私保护、监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合规等，才能更好地服务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214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人类社会的发展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615070" y="1936604"/>
            <a:ext cx="222059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6"/>
              </a:lnSpc>
            </a:pPr>
            <a:endParaRPr lang="Arial" altLang="Arial" sz="100"/>
          </a:p>
          <a:p>
            <a:pPr marL="22129" algn="l" rtl="0" eaLnBrk="0">
              <a:lnSpc>
                <a:spcPct val="94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</a:t>
            </a: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300"/>
          </a:p>
          <a:p>
            <a:pPr marL="142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场景的不断拓展，区块链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术有望在未来得到更广泛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4"/>
              </a:spcBef>
            </a:pPr>
            <a:r>
              <a:rPr sz="1300" spc="-9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应用和发展。</a:t>
            </a:r>
            <a:endParaRPr lang="Microsoft YaHei" altLang="Microsoft YaHei" sz="1300"/>
          </a:p>
        </p:txBody>
      </p:sp>
      <p:sp>
        <p:nvSpPr>
          <p:cNvPr id="199" name="textbox 199"/>
          <p:cNvSpPr/>
          <p:nvPr/>
        </p:nvSpPr>
        <p:spPr>
          <a:xfrm>
            <a:off x="1701858" y="4618349"/>
            <a:ext cx="2219960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0"/>
              </a:lnSpc>
            </a:pPr>
            <a:endParaRPr lang="Arial" altLang="Arial" sz="100"/>
          </a:p>
          <a:p>
            <a:pPr marL="13214" algn="l" rtl="0" eaLnBrk="0">
              <a:lnSpc>
                <a:spcPct val="94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未来，区块链技术可能会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endParaRPr lang="Microsoft YaHei" altLang="Microsoft YaHei" sz="1300"/>
          </a:p>
          <a:p>
            <a:pPr marL="135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其他技术进行融合，如人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智能、大数据等，形成更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3"/>
              </a:spcBef>
            </a:pPr>
            <a:r>
              <a:rPr sz="13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智能化的解决方案。</a:t>
            </a:r>
            <a:endParaRPr lang="Microsoft YaHei" altLang="Microsoft YaHei" sz="1300"/>
          </a:p>
        </p:txBody>
      </p:sp>
      <p:sp>
        <p:nvSpPr>
          <p:cNvPr id="200" name="textbox 200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80454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区块链技术的未来展望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1455495" y="1505856"/>
            <a:ext cx="2300604" cy="1962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36870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4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16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生物科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4" name="rect"/>
          <p:cNvSpPr/>
          <p:nvPr/>
        </p:nvSpPr>
        <p:spPr>
          <a:xfrm>
            <a:off x="957845" y="4270706"/>
            <a:ext cx="4261649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rect"/>
          <p:cNvSpPr/>
          <p:nvPr/>
        </p:nvSpPr>
        <p:spPr>
          <a:xfrm>
            <a:off x="7561215" y="4239149"/>
            <a:ext cx="3516683" cy="9525"/>
          </a:xfrm>
          <a:prstGeom prst="rect">
            <a:avLst/>
          </a:prstGeom>
          <a:solidFill>
            <a:srgbClr val="0080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rect"/>
          <p:cNvSpPr/>
          <p:nvPr/>
        </p:nvSpPr>
        <p:spPr>
          <a:xfrm>
            <a:off x="7176058" y="3001443"/>
            <a:ext cx="4235095" cy="9525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rect"/>
          <p:cNvSpPr/>
          <p:nvPr/>
        </p:nvSpPr>
        <p:spPr>
          <a:xfrm>
            <a:off x="957845" y="3001443"/>
            <a:ext cx="3739642" cy="9525"/>
          </a:xfrm>
          <a:prstGeom prst="rect">
            <a:avLst/>
          </a:prstGeom>
          <a:solidFill>
            <a:srgbClr val="0080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466823" y="2409031"/>
            <a:ext cx="3499114" cy="2464229"/>
            <a:chExt cx="3499114" cy="2464229"/>
          </a:xfrm>
        </p:grpSpPr>
        <p:sp>
          <p:nvSpPr>
            <p:cNvPr id="228" name="path"/>
            <p:cNvSpPr/>
            <p:nvPr/>
          </p:nvSpPr>
          <p:spPr>
            <a:xfrm>
              <a:off x="0" y="114506"/>
              <a:ext cx="905462" cy="905462"/>
            </a:xfrm>
            <a:custGeom>
              <a:rect l="0" t="0" r="0" b="0"/>
              <a:pathLst>
                <a:path w="1425" h="1425">
                  <a:moveTo>
                    <a:pt x="1425" y="800"/>
                  </a:moveTo>
                  <a:lnTo>
                    <a:pt x="1425" y="622"/>
                  </a:lnTo>
                  <a:lnTo>
                    <a:pt x="1212" y="533"/>
                  </a:lnTo>
                  <a:lnTo>
                    <a:pt x="1212" y="533"/>
                  </a:lnTo>
                  <a:cubicBezTo>
                    <a:pt x="1206" y="516"/>
                    <a:pt x="1200" y="500"/>
                    <a:pt x="1193" y="484"/>
                  </a:cubicBezTo>
                  <a:lnTo>
                    <a:pt x="1193" y="484"/>
                  </a:lnTo>
                  <a:lnTo>
                    <a:pt x="1279" y="270"/>
                  </a:lnTo>
                  <a:lnTo>
                    <a:pt x="1152" y="144"/>
                  </a:lnTo>
                  <a:lnTo>
                    <a:pt x="940" y="232"/>
                  </a:lnTo>
                  <a:lnTo>
                    <a:pt x="940" y="232"/>
                  </a:lnTo>
                  <a:cubicBezTo>
                    <a:pt x="924" y="224"/>
                    <a:pt x="908" y="217"/>
                    <a:pt x="891" y="211"/>
                  </a:cubicBezTo>
                  <a:lnTo>
                    <a:pt x="891" y="211"/>
                  </a:lnTo>
                  <a:lnTo>
                    <a:pt x="800" y="0"/>
                  </a:lnTo>
                  <a:lnTo>
                    <a:pt x="622" y="0"/>
                  </a:lnTo>
                  <a:lnTo>
                    <a:pt x="534" y="210"/>
                  </a:lnTo>
                  <a:lnTo>
                    <a:pt x="534" y="210"/>
                  </a:lnTo>
                  <a:cubicBezTo>
                    <a:pt x="516" y="217"/>
                    <a:pt x="499" y="223"/>
                    <a:pt x="482" y="231"/>
                  </a:cubicBezTo>
                  <a:lnTo>
                    <a:pt x="482" y="231"/>
                  </a:lnTo>
                  <a:lnTo>
                    <a:pt x="270" y="146"/>
                  </a:lnTo>
                  <a:lnTo>
                    <a:pt x="144" y="272"/>
                  </a:lnTo>
                  <a:lnTo>
                    <a:pt x="231" y="482"/>
                  </a:lnTo>
                  <a:lnTo>
                    <a:pt x="231" y="482"/>
                  </a:lnTo>
                  <a:cubicBezTo>
                    <a:pt x="222" y="499"/>
                    <a:pt x="216" y="517"/>
                    <a:pt x="209" y="535"/>
                  </a:cubicBezTo>
                  <a:lnTo>
                    <a:pt x="209" y="535"/>
                  </a:lnTo>
                  <a:lnTo>
                    <a:pt x="0" y="625"/>
                  </a:lnTo>
                  <a:lnTo>
                    <a:pt x="0" y="803"/>
                  </a:lnTo>
                  <a:lnTo>
                    <a:pt x="209" y="890"/>
                  </a:lnTo>
                  <a:lnTo>
                    <a:pt x="209" y="890"/>
                  </a:lnTo>
                  <a:cubicBezTo>
                    <a:pt x="216" y="908"/>
                    <a:pt x="223" y="926"/>
                    <a:pt x="231" y="943"/>
                  </a:cubicBezTo>
                  <a:lnTo>
                    <a:pt x="231" y="943"/>
                  </a:lnTo>
                  <a:lnTo>
                    <a:pt x="146" y="1155"/>
                  </a:lnTo>
                  <a:lnTo>
                    <a:pt x="272" y="1281"/>
                  </a:lnTo>
                  <a:lnTo>
                    <a:pt x="483" y="1194"/>
                  </a:lnTo>
                  <a:lnTo>
                    <a:pt x="483" y="1194"/>
                  </a:lnTo>
                  <a:cubicBezTo>
                    <a:pt x="500" y="1202"/>
                    <a:pt x="517" y="1208"/>
                    <a:pt x="535" y="1214"/>
                  </a:cubicBezTo>
                  <a:lnTo>
                    <a:pt x="535" y="1214"/>
                  </a:lnTo>
                  <a:lnTo>
                    <a:pt x="625" y="1425"/>
                  </a:lnTo>
                  <a:lnTo>
                    <a:pt x="803" y="1425"/>
                  </a:lnTo>
                  <a:lnTo>
                    <a:pt x="891" y="1213"/>
                  </a:lnTo>
                  <a:lnTo>
                    <a:pt x="891" y="1213"/>
                  </a:lnTo>
                  <a:cubicBezTo>
                    <a:pt x="908" y="1207"/>
                    <a:pt x="925" y="1201"/>
                    <a:pt x="941" y="1193"/>
                  </a:cubicBezTo>
                  <a:lnTo>
                    <a:pt x="941" y="1193"/>
                  </a:lnTo>
                  <a:lnTo>
                    <a:pt x="1155" y="1279"/>
                  </a:lnTo>
                  <a:lnTo>
                    <a:pt x="1281" y="1152"/>
                  </a:lnTo>
                  <a:lnTo>
                    <a:pt x="1193" y="940"/>
                  </a:lnTo>
                  <a:lnTo>
                    <a:pt x="1193" y="940"/>
                  </a:lnTo>
                  <a:cubicBezTo>
                    <a:pt x="1200" y="924"/>
                    <a:pt x="1206" y="908"/>
                    <a:pt x="1212" y="891"/>
                  </a:cubicBezTo>
                  <a:lnTo>
                    <a:pt x="1212" y="891"/>
                  </a:lnTo>
                  <a:lnTo>
                    <a:pt x="1425" y="800"/>
                  </a:lnTo>
                  <a:close/>
                  <a:moveTo>
                    <a:pt x="711" y="980"/>
                  </a:moveTo>
                  <a:cubicBezTo>
                    <a:pt x="563" y="980"/>
                    <a:pt x="444" y="860"/>
                    <a:pt x="444" y="712"/>
                  </a:cubicBezTo>
                  <a:lnTo>
                    <a:pt x="444" y="712"/>
                  </a:lnTo>
                  <a:cubicBezTo>
                    <a:pt x="444" y="565"/>
                    <a:pt x="563" y="445"/>
                    <a:pt x="711" y="445"/>
                  </a:cubicBezTo>
                  <a:lnTo>
                    <a:pt x="711" y="445"/>
                  </a:lnTo>
                  <a:cubicBezTo>
                    <a:pt x="859" y="445"/>
                    <a:pt x="978" y="565"/>
                    <a:pt x="978" y="712"/>
                  </a:cubicBezTo>
                  <a:lnTo>
                    <a:pt x="978" y="712"/>
                  </a:lnTo>
                  <a:cubicBezTo>
                    <a:pt x="978" y="860"/>
                    <a:pt x="859" y="980"/>
                    <a:pt x="711" y="980"/>
                  </a:cubicBezTo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53904" y="0"/>
              <a:ext cx="2419888" cy="2464229"/>
            </a:xfrm>
            <a:custGeom>
              <a:rect l="0" t="0" r="0" b="0"/>
              <a:pathLst>
                <a:path w="3810" h="3880">
                  <a:moveTo>
                    <a:pt x="2623" y="2730"/>
                  </a:moveTo>
                  <a:lnTo>
                    <a:pt x="2623" y="2402"/>
                  </a:lnTo>
                  <a:lnTo>
                    <a:pt x="2231" y="2239"/>
                  </a:lnTo>
                  <a:lnTo>
                    <a:pt x="2231" y="2239"/>
                  </a:lnTo>
                  <a:cubicBezTo>
                    <a:pt x="2220" y="2208"/>
                    <a:pt x="2208" y="2178"/>
                    <a:pt x="2194" y="2149"/>
                  </a:cubicBezTo>
                  <a:lnTo>
                    <a:pt x="2194" y="2149"/>
                  </a:lnTo>
                  <a:lnTo>
                    <a:pt x="2352" y="1755"/>
                  </a:lnTo>
                  <a:lnTo>
                    <a:pt x="2121" y="1523"/>
                  </a:lnTo>
                  <a:lnTo>
                    <a:pt x="1730" y="1684"/>
                  </a:lnTo>
                  <a:lnTo>
                    <a:pt x="1730" y="1684"/>
                  </a:lnTo>
                  <a:cubicBezTo>
                    <a:pt x="1700" y="1670"/>
                    <a:pt x="1670" y="1658"/>
                    <a:pt x="1639" y="1646"/>
                  </a:cubicBezTo>
                  <a:lnTo>
                    <a:pt x="1639" y="1646"/>
                  </a:lnTo>
                  <a:lnTo>
                    <a:pt x="1472" y="1257"/>
                  </a:lnTo>
                  <a:lnTo>
                    <a:pt x="1145" y="1257"/>
                  </a:lnTo>
                  <a:lnTo>
                    <a:pt x="983" y="1645"/>
                  </a:lnTo>
                  <a:lnTo>
                    <a:pt x="983" y="1645"/>
                  </a:lnTo>
                  <a:cubicBezTo>
                    <a:pt x="950" y="1657"/>
                    <a:pt x="918" y="1669"/>
                    <a:pt x="887" y="1684"/>
                  </a:cubicBezTo>
                  <a:lnTo>
                    <a:pt x="887" y="1684"/>
                  </a:lnTo>
                  <a:lnTo>
                    <a:pt x="498" y="1527"/>
                  </a:lnTo>
                  <a:lnTo>
                    <a:pt x="266" y="1759"/>
                  </a:lnTo>
                  <a:lnTo>
                    <a:pt x="425" y="2145"/>
                  </a:lnTo>
                  <a:lnTo>
                    <a:pt x="425" y="2145"/>
                  </a:lnTo>
                  <a:cubicBezTo>
                    <a:pt x="409" y="2177"/>
                    <a:pt x="397" y="2209"/>
                    <a:pt x="385" y="2242"/>
                  </a:cubicBezTo>
                  <a:lnTo>
                    <a:pt x="385" y="2242"/>
                  </a:lnTo>
                  <a:lnTo>
                    <a:pt x="0" y="2407"/>
                  </a:lnTo>
                  <a:lnTo>
                    <a:pt x="0" y="2735"/>
                  </a:lnTo>
                  <a:lnTo>
                    <a:pt x="385" y="2896"/>
                  </a:lnTo>
                  <a:lnTo>
                    <a:pt x="385" y="2896"/>
                  </a:lnTo>
                  <a:cubicBezTo>
                    <a:pt x="397" y="2929"/>
                    <a:pt x="410" y="2962"/>
                    <a:pt x="425" y="2993"/>
                  </a:cubicBezTo>
                  <a:lnTo>
                    <a:pt x="425" y="2993"/>
                  </a:lnTo>
                  <a:lnTo>
                    <a:pt x="269" y="3382"/>
                  </a:lnTo>
                  <a:lnTo>
                    <a:pt x="501" y="3614"/>
                  </a:lnTo>
                  <a:lnTo>
                    <a:pt x="888" y="3454"/>
                  </a:lnTo>
                  <a:lnTo>
                    <a:pt x="888" y="3454"/>
                  </a:lnTo>
                  <a:cubicBezTo>
                    <a:pt x="919" y="3469"/>
                    <a:pt x="951" y="3481"/>
                    <a:pt x="984" y="3492"/>
                  </a:cubicBezTo>
                  <a:lnTo>
                    <a:pt x="984" y="3492"/>
                  </a:lnTo>
                  <a:lnTo>
                    <a:pt x="1150" y="3880"/>
                  </a:lnTo>
                  <a:lnTo>
                    <a:pt x="1478" y="3880"/>
                  </a:lnTo>
                  <a:lnTo>
                    <a:pt x="1640" y="3490"/>
                  </a:lnTo>
                  <a:lnTo>
                    <a:pt x="1640" y="3490"/>
                  </a:lnTo>
                  <a:cubicBezTo>
                    <a:pt x="1671" y="3479"/>
                    <a:pt x="1702" y="3466"/>
                    <a:pt x="1731" y="3452"/>
                  </a:cubicBezTo>
                  <a:lnTo>
                    <a:pt x="1731" y="3452"/>
                  </a:lnTo>
                  <a:lnTo>
                    <a:pt x="2124" y="3610"/>
                  </a:lnTo>
                  <a:lnTo>
                    <a:pt x="2356" y="3378"/>
                  </a:lnTo>
                  <a:lnTo>
                    <a:pt x="2195" y="2987"/>
                  </a:lnTo>
                  <a:lnTo>
                    <a:pt x="2195" y="2987"/>
                  </a:lnTo>
                  <a:cubicBezTo>
                    <a:pt x="2209" y="2957"/>
                    <a:pt x="2220" y="2928"/>
                    <a:pt x="2231" y="2897"/>
                  </a:cubicBezTo>
                  <a:lnTo>
                    <a:pt x="2231" y="2897"/>
                  </a:lnTo>
                  <a:lnTo>
                    <a:pt x="2623" y="2730"/>
                  </a:lnTo>
                  <a:close/>
                  <a:moveTo>
                    <a:pt x="1309" y="3060"/>
                  </a:moveTo>
                  <a:cubicBezTo>
                    <a:pt x="1037" y="3060"/>
                    <a:pt x="817" y="2840"/>
                    <a:pt x="817" y="2569"/>
                  </a:cubicBezTo>
                  <a:lnTo>
                    <a:pt x="817" y="2569"/>
                  </a:lnTo>
                  <a:cubicBezTo>
                    <a:pt x="817" y="2297"/>
                    <a:pt x="1037" y="2077"/>
                    <a:pt x="1309" y="2077"/>
                  </a:cubicBezTo>
                  <a:lnTo>
                    <a:pt x="1309" y="2077"/>
                  </a:lnTo>
                  <a:cubicBezTo>
                    <a:pt x="1580" y="2077"/>
                    <a:pt x="1800" y="2297"/>
                    <a:pt x="1800" y="2569"/>
                  </a:cubicBezTo>
                  <a:lnTo>
                    <a:pt x="1800" y="2569"/>
                  </a:lnTo>
                  <a:cubicBezTo>
                    <a:pt x="1800" y="2840"/>
                    <a:pt x="1580" y="3060"/>
                    <a:pt x="1309" y="3060"/>
                  </a:cubicBezTo>
                </a:path>
                <a:path w="3810" h="3880">
                  <a:moveTo>
                    <a:pt x="3810" y="901"/>
                  </a:moveTo>
                  <a:lnTo>
                    <a:pt x="3810" y="701"/>
                  </a:lnTo>
                  <a:lnTo>
                    <a:pt x="3570" y="601"/>
                  </a:lnTo>
                  <a:lnTo>
                    <a:pt x="3570" y="601"/>
                  </a:lnTo>
                  <a:cubicBezTo>
                    <a:pt x="3564" y="582"/>
                    <a:pt x="3557" y="564"/>
                    <a:pt x="3548" y="546"/>
                  </a:cubicBezTo>
                  <a:lnTo>
                    <a:pt x="3548" y="546"/>
                  </a:lnTo>
                  <a:lnTo>
                    <a:pt x="3645" y="305"/>
                  </a:lnTo>
                  <a:lnTo>
                    <a:pt x="3503" y="163"/>
                  </a:lnTo>
                  <a:lnTo>
                    <a:pt x="3264" y="261"/>
                  </a:lnTo>
                  <a:lnTo>
                    <a:pt x="3264" y="261"/>
                  </a:lnTo>
                  <a:cubicBezTo>
                    <a:pt x="3246" y="252"/>
                    <a:pt x="3227" y="245"/>
                    <a:pt x="3208" y="238"/>
                  </a:cubicBezTo>
                  <a:lnTo>
                    <a:pt x="3208" y="238"/>
                  </a:lnTo>
                  <a:lnTo>
                    <a:pt x="3106" y="0"/>
                  </a:lnTo>
                  <a:lnTo>
                    <a:pt x="2905" y="0"/>
                  </a:lnTo>
                  <a:lnTo>
                    <a:pt x="2806" y="237"/>
                  </a:lnTo>
                  <a:lnTo>
                    <a:pt x="2806" y="237"/>
                  </a:lnTo>
                  <a:cubicBezTo>
                    <a:pt x="2786" y="244"/>
                    <a:pt x="2767" y="252"/>
                    <a:pt x="2748" y="261"/>
                  </a:cubicBezTo>
                  <a:lnTo>
                    <a:pt x="2748" y="261"/>
                  </a:lnTo>
                  <a:lnTo>
                    <a:pt x="2509" y="165"/>
                  </a:lnTo>
                  <a:lnTo>
                    <a:pt x="2367" y="307"/>
                  </a:lnTo>
                  <a:lnTo>
                    <a:pt x="2465" y="543"/>
                  </a:lnTo>
                  <a:lnTo>
                    <a:pt x="2465" y="543"/>
                  </a:lnTo>
                  <a:cubicBezTo>
                    <a:pt x="2455" y="563"/>
                    <a:pt x="2447" y="582"/>
                    <a:pt x="2440" y="603"/>
                  </a:cubicBezTo>
                  <a:lnTo>
                    <a:pt x="2440" y="603"/>
                  </a:lnTo>
                  <a:lnTo>
                    <a:pt x="2204" y="704"/>
                  </a:lnTo>
                  <a:lnTo>
                    <a:pt x="2204" y="905"/>
                  </a:lnTo>
                  <a:lnTo>
                    <a:pt x="2440" y="1003"/>
                  </a:lnTo>
                  <a:lnTo>
                    <a:pt x="2440" y="1003"/>
                  </a:lnTo>
                  <a:cubicBezTo>
                    <a:pt x="2448" y="1023"/>
                    <a:pt x="2455" y="1043"/>
                    <a:pt x="2465" y="1063"/>
                  </a:cubicBezTo>
                  <a:lnTo>
                    <a:pt x="2465" y="1063"/>
                  </a:lnTo>
                  <a:lnTo>
                    <a:pt x="2369" y="1301"/>
                  </a:lnTo>
                  <a:lnTo>
                    <a:pt x="2511" y="1443"/>
                  </a:lnTo>
                  <a:lnTo>
                    <a:pt x="2748" y="1345"/>
                  </a:lnTo>
                  <a:lnTo>
                    <a:pt x="2748" y="1345"/>
                  </a:lnTo>
                  <a:cubicBezTo>
                    <a:pt x="2767" y="1354"/>
                    <a:pt x="2787" y="1361"/>
                    <a:pt x="2807" y="1368"/>
                  </a:cubicBezTo>
                  <a:lnTo>
                    <a:pt x="2807" y="1368"/>
                  </a:lnTo>
                  <a:lnTo>
                    <a:pt x="2908" y="1606"/>
                  </a:lnTo>
                  <a:lnTo>
                    <a:pt x="3109" y="1606"/>
                  </a:lnTo>
                  <a:lnTo>
                    <a:pt x="3209" y="1367"/>
                  </a:lnTo>
                  <a:lnTo>
                    <a:pt x="3209" y="1367"/>
                  </a:lnTo>
                  <a:cubicBezTo>
                    <a:pt x="3228" y="1360"/>
                    <a:pt x="3246" y="1352"/>
                    <a:pt x="3264" y="1344"/>
                  </a:cubicBezTo>
                  <a:lnTo>
                    <a:pt x="3264" y="1344"/>
                  </a:lnTo>
                  <a:lnTo>
                    <a:pt x="3505" y="1440"/>
                  </a:lnTo>
                  <a:lnTo>
                    <a:pt x="3647" y="1298"/>
                  </a:lnTo>
                  <a:lnTo>
                    <a:pt x="3548" y="1059"/>
                  </a:lnTo>
                  <a:lnTo>
                    <a:pt x="3548" y="1059"/>
                  </a:lnTo>
                  <a:cubicBezTo>
                    <a:pt x="3557" y="1041"/>
                    <a:pt x="3564" y="1022"/>
                    <a:pt x="3570" y="1004"/>
                  </a:cubicBezTo>
                  <a:lnTo>
                    <a:pt x="3570" y="1004"/>
                  </a:lnTo>
                  <a:lnTo>
                    <a:pt x="3810" y="901"/>
                  </a:lnTo>
                  <a:close/>
                  <a:moveTo>
                    <a:pt x="3006" y="1104"/>
                  </a:moveTo>
                  <a:cubicBezTo>
                    <a:pt x="2839" y="1104"/>
                    <a:pt x="2704" y="969"/>
                    <a:pt x="2704" y="803"/>
                  </a:cubicBezTo>
                  <a:lnTo>
                    <a:pt x="2704" y="803"/>
                  </a:lnTo>
                  <a:cubicBezTo>
                    <a:pt x="2704" y="636"/>
                    <a:pt x="2839" y="501"/>
                    <a:pt x="3006" y="501"/>
                  </a:cubicBezTo>
                  <a:lnTo>
                    <a:pt x="3006" y="501"/>
                  </a:lnTo>
                  <a:cubicBezTo>
                    <a:pt x="3172" y="501"/>
                    <a:pt x="3307" y="636"/>
                    <a:pt x="3307" y="803"/>
                  </a:cubicBezTo>
                  <a:lnTo>
                    <a:pt x="3307" y="803"/>
                  </a:lnTo>
                  <a:cubicBezTo>
                    <a:pt x="3307" y="969"/>
                    <a:pt x="3172" y="1104"/>
                    <a:pt x="3006" y="1104"/>
                  </a:cubicBez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215624" y="798545"/>
              <a:ext cx="1283489" cy="1283489"/>
            </a:xfrm>
            <a:custGeom>
              <a:rect l="0" t="0" r="0" b="0"/>
              <a:pathLst>
                <a:path w="2021" h="2021">
                  <a:moveTo>
                    <a:pt x="2021" y="1134"/>
                  </a:moveTo>
                  <a:lnTo>
                    <a:pt x="2021" y="882"/>
                  </a:lnTo>
                  <a:lnTo>
                    <a:pt x="1719" y="756"/>
                  </a:lnTo>
                  <a:lnTo>
                    <a:pt x="1719" y="756"/>
                  </a:lnTo>
                  <a:cubicBezTo>
                    <a:pt x="1710" y="732"/>
                    <a:pt x="1702" y="709"/>
                    <a:pt x="1691" y="687"/>
                  </a:cubicBezTo>
                  <a:lnTo>
                    <a:pt x="1691" y="687"/>
                  </a:lnTo>
                  <a:lnTo>
                    <a:pt x="1813" y="383"/>
                  </a:lnTo>
                  <a:lnTo>
                    <a:pt x="1634" y="205"/>
                  </a:lnTo>
                  <a:lnTo>
                    <a:pt x="1333" y="329"/>
                  </a:lnTo>
                  <a:lnTo>
                    <a:pt x="1333" y="329"/>
                  </a:lnTo>
                  <a:cubicBezTo>
                    <a:pt x="1310" y="318"/>
                    <a:pt x="1287" y="308"/>
                    <a:pt x="1263" y="300"/>
                  </a:cubicBezTo>
                  <a:lnTo>
                    <a:pt x="1263" y="300"/>
                  </a:lnTo>
                  <a:lnTo>
                    <a:pt x="1134" y="0"/>
                  </a:lnTo>
                  <a:lnTo>
                    <a:pt x="882" y="0"/>
                  </a:lnTo>
                  <a:lnTo>
                    <a:pt x="757" y="299"/>
                  </a:lnTo>
                  <a:lnTo>
                    <a:pt x="757" y="299"/>
                  </a:lnTo>
                  <a:cubicBezTo>
                    <a:pt x="732" y="307"/>
                    <a:pt x="708" y="317"/>
                    <a:pt x="684" y="328"/>
                  </a:cubicBezTo>
                  <a:lnTo>
                    <a:pt x="684" y="328"/>
                  </a:lnTo>
                  <a:lnTo>
                    <a:pt x="383" y="207"/>
                  </a:lnTo>
                  <a:lnTo>
                    <a:pt x="205" y="386"/>
                  </a:lnTo>
                  <a:lnTo>
                    <a:pt x="327" y="684"/>
                  </a:lnTo>
                  <a:lnTo>
                    <a:pt x="327" y="684"/>
                  </a:lnTo>
                  <a:cubicBezTo>
                    <a:pt x="315" y="708"/>
                    <a:pt x="306" y="733"/>
                    <a:pt x="297" y="759"/>
                  </a:cubicBezTo>
                  <a:lnTo>
                    <a:pt x="297" y="759"/>
                  </a:lnTo>
                  <a:lnTo>
                    <a:pt x="0" y="886"/>
                  </a:lnTo>
                  <a:lnTo>
                    <a:pt x="0" y="1138"/>
                  </a:lnTo>
                  <a:lnTo>
                    <a:pt x="297" y="1262"/>
                  </a:lnTo>
                  <a:lnTo>
                    <a:pt x="297" y="1262"/>
                  </a:lnTo>
                  <a:cubicBezTo>
                    <a:pt x="306" y="1288"/>
                    <a:pt x="316" y="1313"/>
                    <a:pt x="328" y="1337"/>
                  </a:cubicBezTo>
                  <a:lnTo>
                    <a:pt x="328" y="1337"/>
                  </a:lnTo>
                  <a:lnTo>
                    <a:pt x="207" y="1637"/>
                  </a:lnTo>
                  <a:lnTo>
                    <a:pt x="386" y="1815"/>
                  </a:lnTo>
                  <a:lnTo>
                    <a:pt x="684" y="1693"/>
                  </a:lnTo>
                  <a:lnTo>
                    <a:pt x="684" y="1693"/>
                  </a:lnTo>
                  <a:cubicBezTo>
                    <a:pt x="708" y="1704"/>
                    <a:pt x="733" y="1713"/>
                    <a:pt x="758" y="1722"/>
                  </a:cubicBezTo>
                  <a:lnTo>
                    <a:pt x="758" y="1722"/>
                  </a:lnTo>
                  <a:lnTo>
                    <a:pt x="886" y="2021"/>
                  </a:lnTo>
                  <a:lnTo>
                    <a:pt x="1138" y="2021"/>
                  </a:lnTo>
                  <a:lnTo>
                    <a:pt x="1263" y="1720"/>
                  </a:lnTo>
                  <a:lnTo>
                    <a:pt x="1263" y="1720"/>
                  </a:lnTo>
                  <a:cubicBezTo>
                    <a:pt x="1287" y="1711"/>
                    <a:pt x="1311" y="1702"/>
                    <a:pt x="1334" y="1691"/>
                  </a:cubicBezTo>
                  <a:lnTo>
                    <a:pt x="1334" y="1691"/>
                  </a:lnTo>
                  <a:lnTo>
                    <a:pt x="1637" y="1812"/>
                  </a:lnTo>
                  <a:lnTo>
                    <a:pt x="1815" y="1634"/>
                  </a:lnTo>
                  <a:lnTo>
                    <a:pt x="1691" y="1332"/>
                  </a:lnTo>
                  <a:lnTo>
                    <a:pt x="1691" y="1332"/>
                  </a:lnTo>
                  <a:cubicBezTo>
                    <a:pt x="1702" y="1310"/>
                    <a:pt x="1710" y="1287"/>
                    <a:pt x="1719" y="1263"/>
                  </a:cubicBezTo>
                  <a:lnTo>
                    <a:pt x="1719" y="1263"/>
                  </a:lnTo>
                  <a:lnTo>
                    <a:pt x="2021" y="1134"/>
                  </a:lnTo>
                  <a:close/>
                  <a:moveTo>
                    <a:pt x="1008" y="1389"/>
                  </a:moveTo>
                  <a:cubicBezTo>
                    <a:pt x="799" y="1389"/>
                    <a:pt x="629" y="1219"/>
                    <a:pt x="629" y="1010"/>
                  </a:cubicBezTo>
                  <a:lnTo>
                    <a:pt x="629" y="1010"/>
                  </a:lnTo>
                  <a:cubicBezTo>
                    <a:pt x="629" y="801"/>
                    <a:pt x="799" y="631"/>
                    <a:pt x="1008" y="631"/>
                  </a:cubicBezTo>
                  <a:lnTo>
                    <a:pt x="1008" y="631"/>
                  </a:lnTo>
                  <a:cubicBezTo>
                    <a:pt x="1217" y="631"/>
                    <a:pt x="1387" y="801"/>
                    <a:pt x="1387" y="1010"/>
                  </a:cubicBezTo>
                  <a:lnTo>
                    <a:pt x="1387" y="1010"/>
                  </a:lnTo>
                  <a:cubicBezTo>
                    <a:pt x="1387" y="1219"/>
                    <a:pt x="1217" y="1389"/>
                    <a:pt x="1008" y="1389"/>
                  </a:cubicBezTo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1" name="textbox 231"/>
          <p:cNvSpPr/>
          <p:nvPr/>
        </p:nvSpPr>
        <p:spPr>
          <a:xfrm>
            <a:off x="1009736" y="4655439"/>
            <a:ext cx="3797300" cy="1029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4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环保科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3061080" indent="-3048380" algn="l" rtl="0" eaLnBrk="0">
              <a:lnSpc>
                <a:spcPct val="131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生物技术处理环境污染，实现废物资源   </a:t>
            </a:r>
            <a:r>
              <a:rPr sz="13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化利用</a:t>
            </a:r>
            <a:r>
              <a:rPr sz="13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32" name="textbox 232"/>
          <p:cNvSpPr/>
          <p:nvPr/>
        </p:nvSpPr>
        <p:spPr>
          <a:xfrm>
            <a:off x="7661334" y="1371349"/>
            <a:ext cx="3642995" cy="1032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4"/>
              </a:lnSpc>
            </a:pPr>
            <a:endParaRPr lang="Arial" altLang="Arial" sz="100"/>
          </a:p>
          <a:p>
            <a:pPr marL="1513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890" indent="-190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基因编辑、生物育种等技术提高农作物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产量和品质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3" name="textbox 233"/>
          <p:cNvSpPr/>
          <p:nvPr/>
        </p:nvSpPr>
        <p:spPr>
          <a:xfrm>
            <a:off x="7275952" y="4646672"/>
            <a:ext cx="3797300" cy="756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45"/>
              </a:lnSpc>
            </a:pPr>
            <a:endParaRPr lang="Arial" altLang="Arial" sz="100"/>
          </a:p>
          <a:p>
            <a:pPr marL="1395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利用生物技术生产安全、营养、健康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食品。</a:t>
            </a:r>
            <a:endParaRPr lang="Microsoft YaHei" altLang="Microsoft YaHei" sz="1500"/>
          </a:p>
        </p:txBody>
      </p:sp>
      <p:sp>
        <p:nvSpPr>
          <p:cNvPr id="234" name="textbox 234"/>
          <p:cNvSpPr/>
          <p:nvPr/>
        </p:nvSpPr>
        <p:spPr>
          <a:xfrm>
            <a:off x="1390736" y="1371054"/>
            <a:ext cx="3416300" cy="758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94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125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利用生物技术研发新药，治疗各种疾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5" name="textbox 235"/>
          <p:cNvSpPr/>
          <p:nvPr/>
        </p:nvSpPr>
        <p:spPr>
          <a:xfrm>
            <a:off x="1213587" y="378266"/>
            <a:ext cx="3446779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6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生物科技的应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3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257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8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AD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9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0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AD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1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2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AD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3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E8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4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AD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5" name="textbox 265"/>
            <p:cNvSpPr/>
            <p:nvPr/>
          </p:nvSpPr>
          <p:spPr>
            <a:xfrm>
              <a:off x="-12700" y="-12700"/>
              <a:ext cx="6318884" cy="54133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700"/>
            </a:p>
            <a:p>
              <a:pPr marL="240550" algn="l" rtl="0" eaLnBrk="0">
                <a:lnSpc>
                  <a:spcPct val="91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基因编辑技术的广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泛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  <a:endParaRPr lang="Microsoft YaHei" altLang="Microsoft YaHei" sz="2000"/>
            </a:p>
            <a:p>
              <a:pPr marL="324087" indent="5714" algn="l" rtl="0" eaLnBrk="0">
                <a:lnSpc>
                  <a:spcPct val="122000"/>
                </a:lnSpc>
                <a:spcBef>
                  <a:spcPts val="1257"/>
                </a:spcBef>
              </a:pP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CRISPR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等基因编辑技术将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为疾病治疗、农业育种等领域带来革命性       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40550" algn="l" rtl="0" eaLnBrk="0">
                <a:lnSpc>
                  <a:spcPct val="92000"/>
                </a:lnSpc>
                <a:spcBef>
                  <a:spcPts val="600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细胞疗法和再生医学的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速发展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461581" algn="l" rtl="0" eaLnBrk="0">
                <a:lnSpc>
                  <a:spcPct val="91000"/>
                </a:lnSpc>
                <a:spcBef>
                  <a:spcPts val="459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利用干细胞等细胞疗法治疗重大疾病，实现器官再生等医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奇迹。</a:t>
              </a:r>
              <a:endParaRPr lang="Microsoft YaHei" altLang="Microsoft YaHei" sz="15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1321" algn="l" rtl="0" eaLnBrk="0">
                <a:lnSpc>
                  <a:spcPct val="92000"/>
                </a:lnSpc>
                <a:spcBef>
                  <a:spcPts val="604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个性化医疗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兴起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938212" algn="l" rtl="0" eaLnBrk="0">
                <a:lnSpc>
                  <a:spcPct val="91000"/>
                </a:lnSpc>
                <a:spcBef>
                  <a:spcPts val="455"/>
                </a:spcBef>
              </a:pP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基于基因组学和大数据分析，实现个性化诊断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治疗。</a:t>
              </a:r>
              <a:endParaRPr lang="Microsoft YaHei" altLang="Microsoft YaHei" sz="15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2607" algn="l" rtl="0" eaLnBrk="0">
                <a:lnSpc>
                  <a:spcPct val="91000"/>
                </a:lnSpc>
                <a:spcBef>
                  <a:spcPts val="612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生物技术的跨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A89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界融合</a:t>
              </a:r>
              <a:endParaRPr lang="Microsoft YaHei" altLang="Microsoft YaHei" sz="2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7901"/>
                </a:lnSpc>
              </a:pPr>
              <a:endParaRPr lang="Arial" altLang="Arial" sz="100"/>
            </a:p>
            <a:p>
              <a:pPr marL="274511" indent="-3238" algn="l" rtl="0" eaLnBrk="0">
                <a:lnSpc>
                  <a:spcPct val="12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技术与信息技术、纳米技术等其他高科技领域的结合，将催生更      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多创新应用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266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6AD2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textbox 269"/>
          <p:cNvSpPr/>
          <p:nvPr/>
        </p:nvSpPr>
        <p:spPr>
          <a:xfrm>
            <a:off x="1213587" y="377885"/>
            <a:ext cx="3446779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生物科技的发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展趋势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7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91" name="textbox 291"/>
          <p:cNvSpPr/>
          <p:nvPr/>
        </p:nvSpPr>
        <p:spPr>
          <a:xfrm>
            <a:off x="1690756" y="1839579"/>
            <a:ext cx="3621404" cy="1393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突破重大疾病的诊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和预防</a:t>
            </a:r>
            <a:endParaRPr lang="Microsoft YaHei" altLang="Microsoft YaHei" sz="23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8434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随着基因组学和免疫学研究的深入，未来将</a:t>
            </a: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</a:t>
            </a:r>
            <a:endParaRPr lang="Microsoft YaHei" altLang="Microsoft YaHei" sz="1300"/>
          </a:p>
          <a:p>
            <a:pPr marL="13119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多针对癌症、遗传病等重大疾病的诊疗方法和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8776" algn="l" rtl="0" eaLnBrk="0">
              <a:lnSpc>
                <a:spcPts val="1455"/>
              </a:lnSpc>
              <a:spcBef>
                <a:spcPts val="4"/>
              </a:spcBef>
            </a:pPr>
            <a:r>
              <a:rPr sz="12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防手段</a:t>
            </a:r>
            <a:r>
              <a:rPr sz="12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92" name="textbox 292"/>
          <p:cNvSpPr/>
          <p:nvPr/>
        </p:nvSpPr>
        <p:spPr>
          <a:xfrm>
            <a:off x="7428261" y="1839579"/>
            <a:ext cx="3934459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1"/>
              </a:lnSpc>
            </a:pPr>
            <a:endParaRPr lang="Arial" altLang="Arial" sz="100"/>
          </a:p>
          <a:p>
            <a:pPr marL="1536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农业生产的革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3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通过基因编辑和生物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育种技术，培育出更高产、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258"/>
              </a:lnSpc>
            </a:pPr>
            <a:endParaRPr lang="Arial" altLang="Arial" sz="100"/>
          </a:p>
          <a:p>
            <a:pPr marL="13557" algn="l" rtl="0" eaLnBrk="0">
              <a:lnSpc>
                <a:spcPct val="95000"/>
              </a:lnSpc>
            </a:pP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更抗逆、更营养的农作物品种，提高农业生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产效率。</a:t>
            </a:r>
            <a:endParaRPr lang="Microsoft YaHei" altLang="Microsoft YaHei" sz="1300"/>
          </a:p>
        </p:txBody>
      </p:sp>
      <p:sp>
        <p:nvSpPr>
          <p:cNvPr id="293" name="textbox 293"/>
          <p:cNvSpPr/>
          <p:nvPr/>
        </p:nvSpPr>
        <p:spPr>
          <a:xfrm>
            <a:off x="1688089" y="3887835"/>
            <a:ext cx="3763009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4"/>
              </a:lnSpc>
            </a:pPr>
            <a:endParaRPr lang="Arial" altLang="Arial" sz="100"/>
          </a:p>
          <a:p>
            <a:pPr marL="14481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环保技术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</a:t>
            </a:r>
            <a:endParaRPr lang="Microsoft YaHei" altLang="Microsoft YaHei" sz="23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01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利用微生物和酶等生物资源，开发高效、环保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废水处理和固废资源化利用技术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，降低环境污染。</a:t>
            </a:r>
            <a:endParaRPr lang="Microsoft YaHei" altLang="Microsoft YaHei" sz="1300"/>
          </a:p>
        </p:txBody>
      </p:sp>
      <p:sp>
        <p:nvSpPr>
          <p:cNvPr id="294" name="textbox 294"/>
          <p:cNvSpPr/>
          <p:nvPr/>
        </p:nvSpPr>
        <p:spPr>
          <a:xfrm>
            <a:off x="7351147" y="3889016"/>
            <a:ext cx="3623945" cy="1085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1"/>
              </a:lnSpc>
            </a:pPr>
            <a:endParaRPr lang="Arial" altLang="Arial" sz="100"/>
          </a:p>
          <a:p>
            <a:pPr marL="1418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</a:t>
            </a:r>
            <a:endParaRPr lang="Microsoft YaHei" altLang="Microsoft YaHei" sz="23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通过生物技术手段生产更安全、更营养、更美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25"/>
              </a:lnSpc>
            </a:pPr>
            <a:endParaRPr lang="Arial" altLang="Arial" sz="100"/>
          </a:p>
          <a:p>
            <a:pPr marL="20243" algn="l" rtl="0" eaLnBrk="0">
              <a:lnSpc>
                <a:spcPct val="95000"/>
              </a:lnSpc>
            </a:pPr>
            <a:r>
              <a:rPr sz="13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的食品，满足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消费者对高品质生活的追求。</a:t>
            </a:r>
            <a:endParaRPr lang="Microsoft YaHei" altLang="Microsoft YaHei" sz="1300"/>
          </a:p>
        </p:txBody>
      </p:sp>
      <p:sp>
        <p:nvSpPr>
          <p:cNvPr id="295" name="textbox 295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生物科技的未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来展望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6360326" y="3803198"/>
            <a:ext cx="638131" cy="638131"/>
            <a:chExt cx="638131" cy="638131"/>
          </a:xfrm>
        </p:grpSpPr>
        <p:sp>
          <p:nvSpPr>
            <p:cNvPr id="316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34744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779390" y="3803198"/>
            <a:ext cx="638131" cy="638131"/>
            <a:chExt cx="638131" cy="638131"/>
          </a:xfrm>
        </p:grpSpPr>
        <p:sp>
          <p:nvSpPr>
            <p:cNvPr id="318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134743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8" name="group 78"/>
          <p:cNvGrpSpPr/>
          <p:nvPr/>
        </p:nvGrpSpPr>
        <p:grpSpPr>
          <a:xfrm rot="21600000">
            <a:off x="6360326" y="1754944"/>
            <a:ext cx="638131" cy="638130"/>
            <a:chExt cx="638131" cy="638130"/>
          </a:xfrm>
        </p:grpSpPr>
        <p:sp>
          <p:nvSpPr>
            <p:cNvPr id="320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134744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779390" y="1754944"/>
            <a:ext cx="638131" cy="638130"/>
            <a:chExt cx="638131" cy="638130"/>
          </a:xfrm>
        </p:grpSpPr>
        <p:sp>
          <p:nvSpPr>
            <p:cNvPr id="322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4" name="rect"/>
          <p:cNvSpPr/>
          <p:nvPr/>
        </p:nvSpPr>
        <p:spPr>
          <a:xfrm>
            <a:off x="1093693" y="2393074"/>
            <a:ext cx="9525" cy="872548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5" name="rect"/>
          <p:cNvSpPr/>
          <p:nvPr/>
        </p:nvSpPr>
        <p:spPr>
          <a:xfrm>
            <a:off x="6674631" y="2393074"/>
            <a:ext cx="9525" cy="872548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6" name="rect"/>
          <p:cNvSpPr/>
          <p:nvPr/>
        </p:nvSpPr>
        <p:spPr>
          <a:xfrm>
            <a:off x="1093693" y="4441331"/>
            <a:ext cx="9525" cy="872547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7" name="rect"/>
          <p:cNvSpPr/>
          <p:nvPr/>
        </p:nvSpPr>
        <p:spPr>
          <a:xfrm>
            <a:off x="6674631" y="4441331"/>
            <a:ext cx="9525" cy="872547"/>
          </a:xfrm>
          <a:prstGeom prst="rect">
            <a:avLst/>
          </a:pr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8" name="picture 3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29" name="textbox 329"/>
          <p:cNvSpPr/>
          <p:nvPr/>
        </p:nvSpPr>
        <p:spPr>
          <a:xfrm>
            <a:off x="1452066" y="1505856"/>
            <a:ext cx="5161279" cy="1967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40299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4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9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虚拟现实与增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强现实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0" name="picture 3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1" name="textbox 331"/>
          <p:cNvSpPr/>
          <p:nvPr/>
        </p:nvSpPr>
        <p:spPr>
          <a:xfrm>
            <a:off x="442263" y="318468"/>
            <a:ext cx="612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与增强现实的应用领域</a:t>
            </a:r>
            <a:endParaRPr lang="Microsoft YaHei" altLang="Microsoft YaHei" sz="30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2" name="textbox 352"/>
          <p:cNvSpPr/>
          <p:nvPr/>
        </p:nvSpPr>
        <p:spPr>
          <a:xfrm>
            <a:off x="931639" y="3198102"/>
            <a:ext cx="1739264" cy="1221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戏娱乐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8406"/>
              </a:lnSpc>
            </a:pPr>
            <a:endParaRPr lang="Arial" altLang="Arial" sz="100"/>
          </a:p>
          <a:p>
            <a:pPr marL="13080" indent="1333" algn="l" rtl="0" eaLnBrk="0">
              <a:lnSpc>
                <a:spcPct val="121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沉浸式的游戏体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，让玩家仿佛身临 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其境</a:t>
            </a: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3" name="textbox 353"/>
          <p:cNvSpPr/>
          <p:nvPr/>
        </p:nvSpPr>
        <p:spPr>
          <a:xfrm>
            <a:off x="3096729" y="2886922"/>
            <a:ext cx="1738629" cy="1221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62"/>
              </a:lnSpc>
            </a:pPr>
            <a:endParaRPr lang="Arial" altLang="Arial" sz="100"/>
          </a:p>
          <a:p>
            <a:pPr marL="15367" algn="l" rtl="0" eaLnBrk="0">
              <a:lnSpc>
                <a:spcPct val="91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algn="l" rtl="0" eaLnBrk="0">
              <a:lnSpc>
                <a:spcPct val="7322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22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真实场景，帮助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或学习者更好地 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理解和掌握知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4" name="textbox 354"/>
          <p:cNvSpPr/>
          <p:nvPr/>
        </p:nvSpPr>
        <p:spPr>
          <a:xfrm>
            <a:off x="5325271" y="2586884"/>
            <a:ext cx="1737995" cy="1221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1"/>
              </a:lnSpc>
            </a:pPr>
            <a:endParaRPr lang="Arial" altLang="Arial" sz="100"/>
          </a:p>
          <a:p>
            <a:pPr marL="22796" algn="l" rtl="0" eaLnBrk="0">
              <a:lnSpc>
                <a:spcPct val="91000"/>
              </a:lnSpc>
            </a:pPr>
            <a:r>
              <a:rPr sz="15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Microsoft YaHei" altLang="Microsoft YaHei" sz="15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indent="1714" algn="l" rtl="0" eaLnBrk="0">
              <a:lnSpc>
                <a:spcPct val="121000"/>
              </a:lnSpc>
              <a:spcBef>
                <a:spcPts val="1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用于手术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模拟、康复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等领域，提高医 </a:t>
            </a: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疗效果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5" name="textbox 355"/>
          <p:cNvSpPr/>
          <p:nvPr/>
        </p:nvSpPr>
        <p:spPr>
          <a:xfrm>
            <a:off x="9815375" y="1017097"/>
            <a:ext cx="1738629" cy="1221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9"/>
              </a:lnSpc>
            </a:pPr>
            <a:endParaRPr lang="Arial" altLang="Arial" sz="100"/>
          </a:p>
          <a:p>
            <a:pPr marL="13652" algn="l" rtl="0" eaLnBrk="0">
              <a:lnSpc>
                <a:spcPct val="92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indent="1143" algn="l" rtl="0" eaLnBrk="0">
              <a:lnSpc>
                <a:spcPct val="121000"/>
              </a:lnSpc>
              <a:spcBef>
                <a:spcPts val="3"/>
              </a:spcBef>
            </a:pP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提供虚拟旅游体验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户足不出户就能 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游览世界各地</a:t>
            </a:r>
            <a:r>
              <a:rPr sz="15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56" name="textbox 356"/>
          <p:cNvSpPr/>
          <p:nvPr/>
        </p:nvSpPr>
        <p:spPr>
          <a:xfrm>
            <a:off x="7547659" y="1882142"/>
            <a:ext cx="1737995" cy="1221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52"/>
              </a:lnSpc>
            </a:pPr>
            <a:endParaRPr lang="Arial" altLang="Arial" sz="100"/>
          </a:p>
          <a:p>
            <a:pPr marL="15367" algn="l" rtl="0" eaLnBrk="0">
              <a:lnSpc>
                <a:spcPct val="90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900"/>
          </a:p>
          <a:p>
            <a:pPr marL="12700" indent="190" algn="l" rtl="0" eaLnBrk="0">
              <a:lnSpc>
                <a:spcPct val="122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品设计和原型制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作中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，实现实时可视 </a:t>
            </a: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化。</a:t>
            </a:r>
            <a:endParaRPr lang="Microsoft YaHei" altLang="Microsoft YaHei" sz="1500"/>
          </a:p>
        </p:txBody>
      </p:sp>
      <p:pic>
        <p:nvPicPr>
          <p:cNvPr id="357" name="picture 3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5599" y="3198386"/>
            <a:ext cx="76200" cy="2314286"/>
          </a:xfrm>
          <a:prstGeom prst="rect">
            <a:avLst/>
          </a:prstGeom>
        </p:spPr>
      </p:pic>
      <p:pic>
        <p:nvPicPr>
          <p:cNvPr id="358" name="picture 3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55695" y="2877192"/>
            <a:ext cx="76200" cy="2302867"/>
          </a:xfrm>
          <a:prstGeom prst="rect">
            <a:avLst/>
          </a:prstGeom>
        </p:spPr>
      </p:pic>
      <p:pic>
        <p:nvPicPr>
          <p:cNvPr id="359" name="picture 35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151275" y="2633357"/>
            <a:ext cx="76200" cy="2302867"/>
          </a:xfrm>
          <a:prstGeom prst="rect">
            <a:avLst/>
          </a:prstGeom>
        </p:spPr>
      </p:pic>
      <p:pic>
        <p:nvPicPr>
          <p:cNvPr id="360" name="picture 3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565231" y="1058441"/>
            <a:ext cx="76200" cy="2302867"/>
          </a:xfrm>
          <a:prstGeom prst="rect">
            <a:avLst/>
          </a:prstGeom>
        </p:spPr>
      </p:pic>
      <p:pic>
        <p:nvPicPr>
          <p:cNvPr id="361" name="picture 36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308328" y="2046082"/>
            <a:ext cx="76200" cy="2302867"/>
          </a:xfrm>
          <a:prstGeom prst="rect">
            <a:avLst/>
          </a:prstGeom>
        </p:spPr>
      </p:pic>
      <p:grpSp>
        <p:nvGrpSpPr>
          <p:cNvPr id="84" name="group 84"/>
          <p:cNvGrpSpPr/>
          <p:nvPr/>
        </p:nvGrpSpPr>
        <p:grpSpPr>
          <a:xfrm rot="21600000">
            <a:off x="9397210" y="4290656"/>
            <a:ext cx="412238" cy="412238"/>
            <a:chExt cx="412238" cy="412238"/>
          </a:xfrm>
        </p:grpSpPr>
        <p:sp>
          <p:nvSpPr>
            <p:cNvPr id="362" name="path"/>
            <p:cNvSpPr/>
            <p:nvPr/>
          </p:nvSpPr>
          <p:spPr>
            <a:xfrm>
              <a:off x="9525" y="9525"/>
              <a:ext cx="393188" cy="393188"/>
            </a:xfrm>
            <a:custGeom>
              <a:rect l="0" t="0" r="0" b="0"/>
              <a:pathLst>
                <a:path w="619" h="619">
                  <a:moveTo>
                    <a:pt x="0" y="309"/>
                  </a:moveTo>
                  <a:cubicBezTo>
                    <a:pt x="0" y="138"/>
                    <a:pt x="138" y="0"/>
                    <a:pt x="309" y="0"/>
                  </a:cubicBezTo>
                  <a:lnTo>
                    <a:pt x="309" y="0"/>
                  </a:lnTo>
                  <a:lnTo>
                    <a:pt x="309" y="0"/>
                  </a:lnTo>
                  <a:lnTo>
                    <a:pt x="309" y="0"/>
                  </a:lnTo>
                  <a:cubicBezTo>
                    <a:pt x="480" y="0"/>
                    <a:pt x="619" y="138"/>
                    <a:pt x="619" y="309"/>
                  </a:cubicBezTo>
                  <a:lnTo>
                    <a:pt x="619" y="309"/>
                  </a:lnTo>
                  <a:cubicBezTo>
                    <a:pt x="619" y="309"/>
                    <a:pt x="619" y="309"/>
                    <a:pt x="619" y="309"/>
                  </a:cubicBezTo>
                  <a:lnTo>
                    <a:pt x="619" y="309"/>
                  </a:lnTo>
                  <a:lnTo>
                    <a:pt x="619" y="309"/>
                  </a:lnTo>
                  <a:lnTo>
                    <a:pt x="619" y="309"/>
                  </a:lnTo>
                  <a:cubicBezTo>
                    <a:pt x="619" y="480"/>
                    <a:pt x="480" y="619"/>
                    <a:pt x="309" y="619"/>
                  </a:cubicBezTo>
                  <a:lnTo>
                    <a:pt x="309" y="619"/>
                  </a:lnTo>
                  <a:lnTo>
                    <a:pt x="309" y="619"/>
                  </a:lnTo>
                  <a:lnTo>
                    <a:pt x="309" y="619"/>
                  </a:lnTo>
                  <a:cubicBezTo>
                    <a:pt x="138" y="619"/>
                    <a:pt x="0" y="480"/>
                    <a:pt x="0" y="309"/>
                  </a:cubicBezTo>
                  <a:lnTo>
                    <a:pt x="0" y="30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0" y="0"/>
              <a:ext cx="412238" cy="412238"/>
            </a:xfrm>
            <a:custGeom>
              <a:rect l="0" t="0" r="0" b="0"/>
              <a:pathLst>
                <a:path w="649" h="649">
                  <a:moveTo>
                    <a:pt x="15" y="324"/>
                  </a:moveTo>
                  <a:cubicBezTo>
                    <a:pt x="15" y="153"/>
                    <a:pt x="153" y="15"/>
                    <a:pt x="324" y="15"/>
                  </a:cubicBezTo>
                  <a:lnTo>
                    <a:pt x="324" y="15"/>
                  </a:lnTo>
                  <a:lnTo>
                    <a:pt x="324" y="15"/>
                  </a:lnTo>
                  <a:lnTo>
                    <a:pt x="324" y="15"/>
                  </a:lnTo>
                  <a:cubicBezTo>
                    <a:pt x="495" y="15"/>
                    <a:pt x="634" y="153"/>
                    <a:pt x="634" y="324"/>
                  </a:cubicBezTo>
                  <a:lnTo>
                    <a:pt x="634" y="324"/>
                  </a:lnTo>
                  <a:cubicBezTo>
                    <a:pt x="634" y="324"/>
                    <a:pt x="634" y="324"/>
                    <a:pt x="634" y="324"/>
                  </a:cubicBezTo>
                  <a:lnTo>
                    <a:pt x="634" y="324"/>
                  </a:lnTo>
                  <a:lnTo>
                    <a:pt x="634" y="324"/>
                  </a:lnTo>
                  <a:lnTo>
                    <a:pt x="634" y="324"/>
                  </a:lnTo>
                  <a:cubicBezTo>
                    <a:pt x="634" y="495"/>
                    <a:pt x="495" y="634"/>
                    <a:pt x="324" y="634"/>
                  </a:cubicBezTo>
                  <a:lnTo>
                    <a:pt x="324" y="634"/>
                  </a:lnTo>
                  <a:lnTo>
                    <a:pt x="324" y="634"/>
                  </a:lnTo>
                  <a:lnTo>
                    <a:pt x="324" y="634"/>
                  </a:lnTo>
                  <a:cubicBezTo>
                    <a:pt x="153" y="634"/>
                    <a:pt x="15" y="495"/>
                    <a:pt x="15" y="324"/>
                  </a:cubicBezTo>
                  <a:lnTo>
                    <a:pt x="15" y="324"/>
                  </a:lnTo>
                  <a:close/>
                </a:path>
              </a:pathLst>
            </a:custGeom>
            <a:noFill/>
            <a:ln w="1905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4" name="path"/>
          <p:cNvSpPr/>
          <p:nvPr/>
        </p:nvSpPr>
        <p:spPr>
          <a:xfrm>
            <a:off x="4944050" y="5862987"/>
            <a:ext cx="411257" cy="411257"/>
          </a:xfrm>
          <a:custGeom>
            <a:rect l="0" t="0" r="0" b="0"/>
            <a:pathLst>
              <a:path w="647" h="647">
                <a:moveTo>
                  <a:pt x="323" y="0"/>
                </a:moveTo>
                <a:cubicBezTo>
                  <a:pt x="144" y="0"/>
                  <a:pt x="0" y="144"/>
                  <a:pt x="0" y="323"/>
                </a:cubicBezTo>
                <a:lnTo>
                  <a:pt x="0" y="323"/>
                </a:lnTo>
                <a:cubicBezTo>
                  <a:pt x="0" y="502"/>
                  <a:pt x="144" y="647"/>
                  <a:pt x="323" y="647"/>
                </a:cubicBezTo>
                <a:lnTo>
                  <a:pt x="323" y="647"/>
                </a:lnTo>
                <a:cubicBezTo>
                  <a:pt x="502" y="647"/>
                  <a:pt x="647" y="502"/>
                  <a:pt x="647" y="323"/>
                </a:cubicBezTo>
                <a:lnTo>
                  <a:pt x="647" y="323"/>
                </a:lnTo>
                <a:cubicBezTo>
                  <a:pt x="647" y="144"/>
                  <a:pt x="502" y="0"/>
                  <a:pt x="323" y="0"/>
                </a:cubicBezTo>
                <a:moveTo>
                  <a:pt x="273" y="473"/>
                </a:moveTo>
                <a:lnTo>
                  <a:pt x="124" y="324"/>
                </a:lnTo>
                <a:lnTo>
                  <a:pt x="181" y="266"/>
                </a:lnTo>
                <a:lnTo>
                  <a:pt x="273" y="358"/>
                </a:lnTo>
                <a:lnTo>
                  <a:pt x="468" y="164"/>
                </a:lnTo>
                <a:lnTo>
                  <a:pt x="525" y="221"/>
                </a:lnTo>
                <a:lnTo>
                  <a:pt x="273" y="473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5" name="path"/>
          <p:cNvSpPr/>
          <p:nvPr/>
        </p:nvSpPr>
        <p:spPr>
          <a:xfrm>
            <a:off x="9431121" y="4890684"/>
            <a:ext cx="393188" cy="393188"/>
          </a:xfrm>
          <a:custGeom>
            <a:rect l="0" t="0" r="0" b="0"/>
            <a:pathLst>
              <a:path w="619" h="619">
                <a:moveTo>
                  <a:pt x="0" y="185"/>
                </a:moveTo>
                <a:lnTo>
                  <a:pt x="309" y="0"/>
                </a:lnTo>
                <a:lnTo>
                  <a:pt x="619" y="185"/>
                </a:lnTo>
                <a:lnTo>
                  <a:pt x="619" y="247"/>
                </a:lnTo>
                <a:lnTo>
                  <a:pt x="0" y="247"/>
                </a:lnTo>
                <a:lnTo>
                  <a:pt x="0" y="185"/>
                </a:lnTo>
                <a:close/>
                <a:moveTo>
                  <a:pt x="0" y="557"/>
                </a:moveTo>
                <a:lnTo>
                  <a:pt x="619" y="557"/>
                </a:lnTo>
                <a:lnTo>
                  <a:pt x="619" y="619"/>
                </a:lnTo>
                <a:lnTo>
                  <a:pt x="0" y="619"/>
                </a:lnTo>
                <a:lnTo>
                  <a:pt x="0" y="557"/>
                </a:lnTo>
                <a:close/>
                <a:moveTo>
                  <a:pt x="61" y="495"/>
                </a:moveTo>
                <a:lnTo>
                  <a:pt x="557" y="495"/>
                </a:lnTo>
                <a:lnTo>
                  <a:pt x="557" y="557"/>
                </a:lnTo>
                <a:lnTo>
                  <a:pt x="61" y="557"/>
                </a:lnTo>
                <a:lnTo>
                  <a:pt x="61" y="495"/>
                </a:lnTo>
                <a:close/>
                <a:moveTo>
                  <a:pt x="61" y="247"/>
                </a:moveTo>
                <a:lnTo>
                  <a:pt x="185" y="247"/>
                </a:lnTo>
                <a:lnTo>
                  <a:pt x="185" y="495"/>
                </a:lnTo>
                <a:lnTo>
                  <a:pt x="61" y="495"/>
                </a:lnTo>
                <a:lnTo>
                  <a:pt x="61" y="247"/>
                </a:lnTo>
                <a:close/>
                <a:moveTo>
                  <a:pt x="247" y="247"/>
                </a:moveTo>
                <a:lnTo>
                  <a:pt x="371" y="247"/>
                </a:lnTo>
                <a:lnTo>
                  <a:pt x="371" y="495"/>
                </a:lnTo>
                <a:lnTo>
                  <a:pt x="247" y="495"/>
                </a:lnTo>
                <a:lnTo>
                  <a:pt x="247" y="247"/>
                </a:lnTo>
                <a:close/>
                <a:moveTo>
                  <a:pt x="433" y="247"/>
                </a:moveTo>
                <a:lnTo>
                  <a:pt x="557" y="247"/>
                </a:lnTo>
                <a:lnTo>
                  <a:pt x="557" y="495"/>
                </a:lnTo>
                <a:lnTo>
                  <a:pt x="433" y="495"/>
                </a:lnTo>
                <a:lnTo>
                  <a:pt x="433" y="247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6" name="path"/>
          <p:cNvSpPr/>
          <p:nvPr/>
        </p:nvSpPr>
        <p:spPr>
          <a:xfrm>
            <a:off x="7160111" y="5508113"/>
            <a:ext cx="421401" cy="337120"/>
          </a:xfrm>
          <a:custGeom>
            <a:rect l="0" t="0" r="0" b="0"/>
            <a:pathLst>
              <a:path w="663" h="530">
                <a:moveTo>
                  <a:pt x="597" y="464"/>
                </a:moveTo>
                <a:lnTo>
                  <a:pt x="663" y="464"/>
                </a:lnTo>
                <a:lnTo>
                  <a:pt x="663" y="497"/>
                </a:lnTo>
                <a:lnTo>
                  <a:pt x="663" y="497"/>
                </a:lnTo>
                <a:cubicBezTo>
                  <a:pt x="663" y="516"/>
                  <a:pt x="648" y="530"/>
                  <a:pt x="630" y="530"/>
                </a:cubicBezTo>
                <a:lnTo>
                  <a:pt x="630" y="530"/>
                </a:lnTo>
                <a:lnTo>
                  <a:pt x="630" y="530"/>
                </a:lnTo>
                <a:lnTo>
                  <a:pt x="33" y="530"/>
                </a:lnTo>
                <a:lnTo>
                  <a:pt x="33" y="530"/>
                </a:lnTo>
                <a:cubicBezTo>
                  <a:pt x="14" y="530"/>
                  <a:pt x="0" y="516"/>
                  <a:pt x="0" y="497"/>
                </a:cubicBezTo>
                <a:lnTo>
                  <a:pt x="0" y="497"/>
                </a:lnTo>
                <a:lnTo>
                  <a:pt x="0" y="497"/>
                </a:lnTo>
                <a:lnTo>
                  <a:pt x="0" y="464"/>
                </a:lnTo>
                <a:lnTo>
                  <a:pt x="66" y="464"/>
                </a:lnTo>
                <a:lnTo>
                  <a:pt x="66" y="66"/>
                </a:lnTo>
                <a:lnTo>
                  <a:pt x="66" y="66"/>
                </a:lnTo>
                <a:cubicBezTo>
                  <a:pt x="66" y="29"/>
                  <a:pt x="96" y="0"/>
                  <a:pt x="132" y="0"/>
                </a:cubicBezTo>
                <a:lnTo>
                  <a:pt x="132" y="0"/>
                </a:lnTo>
                <a:lnTo>
                  <a:pt x="530" y="0"/>
                </a:lnTo>
                <a:lnTo>
                  <a:pt x="530" y="0"/>
                </a:lnTo>
                <a:cubicBezTo>
                  <a:pt x="567" y="0"/>
                  <a:pt x="597" y="29"/>
                  <a:pt x="597" y="66"/>
                </a:cubicBezTo>
                <a:lnTo>
                  <a:pt x="597" y="66"/>
                </a:lnTo>
                <a:lnTo>
                  <a:pt x="597" y="66"/>
                </a:lnTo>
                <a:lnTo>
                  <a:pt x="597" y="464"/>
                </a:lnTo>
                <a:close/>
                <a:moveTo>
                  <a:pt x="132" y="66"/>
                </a:moveTo>
                <a:lnTo>
                  <a:pt x="132" y="364"/>
                </a:lnTo>
                <a:lnTo>
                  <a:pt x="530" y="364"/>
                </a:lnTo>
                <a:lnTo>
                  <a:pt x="530" y="66"/>
                </a:lnTo>
                <a:lnTo>
                  <a:pt x="132" y="66"/>
                </a:lnTo>
                <a:close/>
                <a:moveTo>
                  <a:pt x="265" y="431"/>
                </a:moveTo>
                <a:lnTo>
                  <a:pt x="265" y="464"/>
                </a:lnTo>
                <a:lnTo>
                  <a:pt x="398" y="464"/>
                </a:lnTo>
                <a:lnTo>
                  <a:pt x="398" y="431"/>
                </a:lnTo>
                <a:lnTo>
                  <a:pt x="265" y="431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7" name="path"/>
          <p:cNvSpPr/>
          <p:nvPr/>
        </p:nvSpPr>
        <p:spPr>
          <a:xfrm>
            <a:off x="535946" y="6131193"/>
            <a:ext cx="379703" cy="373343"/>
          </a:xfrm>
          <a:custGeom>
            <a:rect l="0" t="0" r="0" b="0"/>
            <a:pathLst>
              <a:path w="597" h="587">
                <a:moveTo>
                  <a:pt x="262" y="356"/>
                </a:moveTo>
                <a:lnTo>
                  <a:pt x="78" y="172"/>
                </a:lnTo>
                <a:lnTo>
                  <a:pt x="78" y="172"/>
                </a:lnTo>
                <a:cubicBezTo>
                  <a:pt x="-12" y="278"/>
                  <a:pt x="-12" y="434"/>
                  <a:pt x="78" y="540"/>
                </a:cubicBezTo>
                <a:lnTo>
                  <a:pt x="78" y="540"/>
                </a:lnTo>
                <a:lnTo>
                  <a:pt x="262" y="356"/>
                </a:lnTo>
                <a:close/>
                <a:moveTo>
                  <a:pt x="377" y="76"/>
                </a:moveTo>
                <a:lnTo>
                  <a:pt x="377" y="345"/>
                </a:lnTo>
                <a:lnTo>
                  <a:pt x="187" y="535"/>
                </a:lnTo>
                <a:lnTo>
                  <a:pt x="187" y="535"/>
                </a:lnTo>
                <a:cubicBezTo>
                  <a:pt x="230" y="567"/>
                  <a:pt x="282" y="587"/>
                  <a:pt x="339" y="587"/>
                </a:cubicBezTo>
                <a:lnTo>
                  <a:pt x="339" y="587"/>
                </a:lnTo>
                <a:cubicBezTo>
                  <a:pt x="482" y="587"/>
                  <a:pt x="597" y="472"/>
                  <a:pt x="597" y="329"/>
                </a:cubicBezTo>
                <a:lnTo>
                  <a:pt x="597" y="329"/>
                </a:lnTo>
                <a:cubicBezTo>
                  <a:pt x="597" y="199"/>
                  <a:pt x="501" y="94"/>
                  <a:pt x="377" y="76"/>
                </a:cubicBezTo>
                <a:moveTo>
                  <a:pt x="303" y="294"/>
                </a:moveTo>
                <a:lnTo>
                  <a:pt x="303" y="0"/>
                </a:lnTo>
                <a:lnTo>
                  <a:pt x="303" y="0"/>
                </a:lnTo>
                <a:cubicBezTo>
                  <a:pt x="223" y="4"/>
                  <a:pt x="151" y="35"/>
                  <a:pt x="93" y="83"/>
                </a:cubicBezTo>
                <a:lnTo>
                  <a:pt x="93" y="83"/>
                </a:lnTo>
                <a:lnTo>
                  <a:pt x="303" y="294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8" name="path"/>
          <p:cNvSpPr/>
          <p:nvPr/>
        </p:nvSpPr>
        <p:spPr>
          <a:xfrm>
            <a:off x="2815760" y="6056839"/>
            <a:ext cx="356070" cy="356070"/>
          </a:xfrm>
          <a:custGeom>
            <a:rect l="0" t="0" r="0" b="0"/>
            <a:pathLst>
              <a:path w="560" h="560">
                <a:moveTo>
                  <a:pt x="280" y="560"/>
                </a:moveTo>
                <a:cubicBezTo>
                  <a:pt x="125" y="560"/>
                  <a:pt x="0" y="435"/>
                  <a:pt x="0" y="280"/>
                </a:cubicBezTo>
                <a:lnTo>
                  <a:pt x="0" y="280"/>
                </a:lnTo>
                <a:cubicBezTo>
                  <a:pt x="0" y="125"/>
                  <a:pt x="125" y="0"/>
                  <a:pt x="280" y="0"/>
                </a:cubicBezTo>
                <a:lnTo>
                  <a:pt x="280" y="0"/>
                </a:lnTo>
                <a:lnTo>
                  <a:pt x="280" y="0"/>
                </a:lnTo>
                <a:lnTo>
                  <a:pt x="280" y="0"/>
                </a:lnTo>
                <a:cubicBezTo>
                  <a:pt x="435" y="0"/>
                  <a:pt x="560" y="125"/>
                  <a:pt x="560" y="280"/>
                </a:cubicBezTo>
                <a:lnTo>
                  <a:pt x="560" y="280"/>
                </a:lnTo>
                <a:cubicBezTo>
                  <a:pt x="560" y="435"/>
                  <a:pt x="435" y="560"/>
                  <a:pt x="280" y="560"/>
                </a:cubicBezTo>
                <a:lnTo>
                  <a:pt x="280" y="560"/>
                </a:lnTo>
                <a:lnTo>
                  <a:pt x="280" y="560"/>
                </a:lnTo>
                <a:close/>
                <a:moveTo>
                  <a:pt x="182" y="252"/>
                </a:moveTo>
                <a:cubicBezTo>
                  <a:pt x="205" y="252"/>
                  <a:pt x="224" y="233"/>
                  <a:pt x="224" y="210"/>
                </a:cubicBezTo>
                <a:lnTo>
                  <a:pt x="224" y="210"/>
                </a:lnTo>
                <a:cubicBezTo>
                  <a:pt x="224" y="187"/>
                  <a:pt x="205" y="168"/>
                  <a:pt x="182" y="168"/>
                </a:cubicBezTo>
                <a:lnTo>
                  <a:pt x="182" y="168"/>
                </a:lnTo>
                <a:lnTo>
                  <a:pt x="182" y="168"/>
                </a:lnTo>
                <a:lnTo>
                  <a:pt x="182" y="168"/>
                </a:lnTo>
                <a:cubicBezTo>
                  <a:pt x="159" y="168"/>
                  <a:pt x="140" y="187"/>
                  <a:pt x="140" y="210"/>
                </a:cubicBezTo>
                <a:lnTo>
                  <a:pt x="140" y="210"/>
                </a:lnTo>
                <a:cubicBezTo>
                  <a:pt x="140" y="233"/>
                  <a:pt x="159" y="252"/>
                  <a:pt x="182" y="252"/>
                </a:cubicBezTo>
                <a:lnTo>
                  <a:pt x="182" y="252"/>
                </a:lnTo>
                <a:lnTo>
                  <a:pt x="182" y="252"/>
                </a:lnTo>
                <a:close/>
                <a:moveTo>
                  <a:pt x="378" y="252"/>
                </a:moveTo>
                <a:cubicBezTo>
                  <a:pt x="401" y="252"/>
                  <a:pt x="420" y="233"/>
                  <a:pt x="420" y="210"/>
                </a:cubicBezTo>
                <a:lnTo>
                  <a:pt x="420" y="210"/>
                </a:lnTo>
                <a:cubicBezTo>
                  <a:pt x="420" y="187"/>
                  <a:pt x="401" y="168"/>
                  <a:pt x="378" y="168"/>
                </a:cubicBezTo>
                <a:lnTo>
                  <a:pt x="378" y="168"/>
                </a:lnTo>
                <a:lnTo>
                  <a:pt x="378" y="168"/>
                </a:lnTo>
                <a:lnTo>
                  <a:pt x="378" y="168"/>
                </a:lnTo>
                <a:cubicBezTo>
                  <a:pt x="355" y="168"/>
                  <a:pt x="336" y="187"/>
                  <a:pt x="336" y="210"/>
                </a:cubicBezTo>
                <a:lnTo>
                  <a:pt x="336" y="210"/>
                </a:lnTo>
                <a:cubicBezTo>
                  <a:pt x="336" y="233"/>
                  <a:pt x="355" y="252"/>
                  <a:pt x="378" y="252"/>
                </a:cubicBezTo>
                <a:lnTo>
                  <a:pt x="378" y="252"/>
                </a:lnTo>
                <a:lnTo>
                  <a:pt x="378" y="252"/>
                </a:lnTo>
                <a:close/>
                <a:moveTo>
                  <a:pt x="439" y="336"/>
                </a:moveTo>
                <a:lnTo>
                  <a:pt x="121" y="336"/>
                </a:lnTo>
                <a:lnTo>
                  <a:pt x="121" y="336"/>
                </a:lnTo>
                <a:cubicBezTo>
                  <a:pt x="145" y="402"/>
                  <a:pt x="207" y="448"/>
                  <a:pt x="280" y="448"/>
                </a:cubicBezTo>
                <a:lnTo>
                  <a:pt x="280" y="448"/>
                </a:lnTo>
                <a:cubicBezTo>
                  <a:pt x="353" y="448"/>
                  <a:pt x="415" y="402"/>
                  <a:pt x="438" y="337"/>
                </a:cubicBezTo>
                <a:lnTo>
                  <a:pt x="438" y="337"/>
                </a:lnTo>
                <a:lnTo>
                  <a:pt x="439" y="33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6" name="group 86"/>
          <p:cNvGrpSpPr/>
          <p:nvPr/>
        </p:nvGrpSpPr>
        <p:grpSpPr>
          <a:xfrm rot="21600000">
            <a:off x="7195353" y="5028986"/>
            <a:ext cx="302147" cy="302146"/>
            <a:chExt cx="302147" cy="302146"/>
          </a:xfrm>
        </p:grpSpPr>
        <p:sp>
          <p:nvSpPr>
            <p:cNvPr id="369" name="path"/>
            <p:cNvSpPr/>
            <p:nvPr/>
          </p:nvSpPr>
          <p:spPr>
            <a:xfrm>
              <a:off x="9525" y="9525"/>
              <a:ext cx="283097" cy="283096"/>
            </a:xfrm>
            <a:custGeom>
              <a:rect l="0" t="0" r="0" b="0"/>
              <a:pathLst>
                <a:path w="445" h="445">
                  <a:moveTo>
                    <a:pt x="0" y="222"/>
                  </a:moveTo>
                  <a:cubicBezTo>
                    <a:pt x="0" y="99"/>
                    <a:pt x="99" y="0"/>
                    <a:pt x="222" y="0"/>
                  </a:cubicBezTo>
                  <a:lnTo>
                    <a:pt x="222" y="0"/>
                  </a:lnTo>
                  <a:lnTo>
                    <a:pt x="222" y="0"/>
                  </a:lnTo>
                  <a:lnTo>
                    <a:pt x="222" y="0"/>
                  </a:lnTo>
                  <a:cubicBezTo>
                    <a:pt x="346" y="0"/>
                    <a:pt x="445" y="99"/>
                    <a:pt x="445" y="222"/>
                  </a:cubicBezTo>
                  <a:lnTo>
                    <a:pt x="445" y="222"/>
                  </a:lnTo>
                  <a:cubicBezTo>
                    <a:pt x="445" y="222"/>
                    <a:pt x="445" y="222"/>
                    <a:pt x="445" y="222"/>
                  </a:cubicBezTo>
                  <a:lnTo>
                    <a:pt x="445" y="222"/>
                  </a:lnTo>
                  <a:lnTo>
                    <a:pt x="445" y="222"/>
                  </a:lnTo>
                  <a:lnTo>
                    <a:pt x="445" y="222"/>
                  </a:lnTo>
                  <a:cubicBezTo>
                    <a:pt x="445" y="346"/>
                    <a:pt x="346" y="445"/>
                    <a:pt x="222" y="445"/>
                  </a:cubicBezTo>
                  <a:lnTo>
                    <a:pt x="222" y="445"/>
                  </a:lnTo>
                  <a:cubicBezTo>
                    <a:pt x="99" y="445"/>
                    <a:pt x="0" y="346"/>
                    <a:pt x="0" y="222"/>
                  </a:cubicBezTo>
                  <a:lnTo>
                    <a:pt x="0" y="22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0" y="0"/>
              <a:ext cx="302147" cy="302146"/>
            </a:xfrm>
            <a:custGeom>
              <a:rect l="0" t="0" r="0" b="0"/>
              <a:pathLst>
                <a:path w="475" h="475">
                  <a:moveTo>
                    <a:pt x="15" y="237"/>
                  </a:moveTo>
                  <a:cubicBezTo>
                    <a:pt x="15" y="114"/>
                    <a:pt x="114" y="15"/>
                    <a:pt x="237" y="15"/>
                  </a:cubicBezTo>
                  <a:lnTo>
                    <a:pt x="237" y="15"/>
                  </a:lnTo>
                  <a:lnTo>
                    <a:pt x="237" y="15"/>
                  </a:lnTo>
                  <a:lnTo>
                    <a:pt x="237" y="15"/>
                  </a:lnTo>
                  <a:cubicBezTo>
                    <a:pt x="361" y="15"/>
                    <a:pt x="460" y="114"/>
                    <a:pt x="460" y="237"/>
                  </a:cubicBezTo>
                  <a:lnTo>
                    <a:pt x="460" y="237"/>
                  </a:lnTo>
                  <a:cubicBezTo>
                    <a:pt x="460" y="237"/>
                    <a:pt x="460" y="237"/>
                    <a:pt x="460" y="237"/>
                  </a:cubicBezTo>
                  <a:lnTo>
                    <a:pt x="460" y="237"/>
                  </a:lnTo>
                  <a:lnTo>
                    <a:pt x="460" y="237"/>
                  </a:lnTo>
                  <a:lnTo>
                    <a:pt x="460" y="237"/>
                  </a:lnTo>
                  <a:cubicBezTo>
                    <a:pt x="460" y="361"/>
                    <a:pt x="361" y="460"/>
                    <a:pt x="237" y="460"/>
                  </a:cubicBezTo>
                  <a:lnTo>
                    <a:pt x="237" y="460"/>
                  </a:lnTo>
                  <a:cubicBezTo>
                    <a:pt x="114" y="460"/>
                    <a:pt x="15" y="361"/>
                    <a:pt x="15" y="237"/>
                  </a:cubicBezTo>
                  <a:lnTo>
                    <a:pt x="15" y="237"/>
                  </a:lnTo>
                  <a:close/>
                </a:path>
              </a:pathLst>
            </a:custGeom>
            <a:noFill/>
            <a:ln w="1905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4989533" y="5418210"/>
            <a:ext cx="302146" cy="302146"/>
            <a:chExt cx="302146" cy="302146"/>
          </a:xfrm>
        </p:grpSpPr>
        <p:sp>
          <p:nvSpPr>
            <p:cNvPr id="371" name="path"/>
            <p:cNvSpPr/>
            <p:nvPr/>
          </p:nvSpPr>
          <p:spPr>
            <a:xfrm>
              <a:off x="9525" y="9525"/>
              <a:ext cx="283096" cy="283096"/>
            </a:xfrm>
            <a:custGeom>
              <a:rect l="0" t="0" r="0" b="0"/>
              <a:pathLst>
                <a:path w="445" h="445">
                  <a:moveTo>
                    <a:pt x="0" y="222"/>
                  </a:moveTo>
                  <a:cubicBezTo>
                    <a:pt x="0" y="99"/>
                    <a:pt x="99" y="0"/>
                    <a:pt x="222" y="0"/>
                  </a:cubicBezTo>
                  <a:lnTo>
                    <a:pt x="222" y="0"/>
                  </a:lnTo>
                  <a:lnTo>
                    <a:pt x="222" y="0"/>
                  </a:lnTo>
                  <a:lnTo>
                    <a:pt x="222" y="0"/>
                  </a:lnTo>
                  <a:cubicBezTo>
                    <a:pt x="346" y="0"/>
                    <a:pt x="445" y="99"/>
                    <a:pt x="445" y="222"/>
                  </a:cubicBezTo>
                  <a:lnTo>
                    <a:pt x="445" y="222"/>
                  </a:lnTo>
                  <a:cubicBezTo>
                    <a:pt x="445" y="222"/>
                    <a:pt x="445" y="222"/>
                    <a:pt x="445" y="222"/>
                  </a:cubicBezTo>
                  <a:lnTo>
                    <a:pt x="445" y="222"/>
                  </a:lnTo>
                  <a:lnTo>
                    <a:pt x="445" y="222"/>
                  </a:lnTo>
                  <a:lnTo>
                    <a:pt x="445" y="222"/>
                  </a:lnTo>
                  <a:cubicBezTo>
                    <a:pt x="445" y="346"/>
                    <a:pt x="346" y="445"/>
                    <a:pt x="222" y="445"/>
                  </a:cubicBezTo>
                  <a:lnTo>
                    <a:pt x="222" y="445"/>
                  </a:lnTo>
                  <a:cubicBezTo>
                    <a:pt x="99" y="445"/>
                    <a:pt x="0" y="346"/>
                    <a:pt x="0" y="222"/>
                  </a:cubicBezTo>
                  <a:lnTo>
                    <a:pt x="0" y="22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0" y="0"/>
              <a:ext cx="302146" cy="302146"/>
            </a:xfrm>
            <a:custGeom>
              <a:rect l="0" t="0" r="0" b="0"/>
              <a:pathLst>
                <a:path w="475" h="475">
                  <a:moveTo>
                    <a:pt x="15" y="237"/>
                  </a:moveTo>
                  <a:cubicBezTo>
                    <a:pt x="15" y="114"/>
                    <a:pt x="114" y="15"/>
                    <a:pt x="237" y="15"/>
                  </a:cubicBezTo>
                  <a:lnTo>
                    <a:pt x="237" y="15"/>
                  </a:lnTo>
                  <a:lnTo>
                    <a:pt x="237" y="15"/>
                  </a:lnTo>
                  <a:lnTo>
                    <a:pt x="237" y="15"/>
                  </a:lnTo>
                  <a:cubicBezTo>
                    <a:pt x="361" y="15"/>
                    <a:pt x="460" y="114"/>
                    <a:pt x="460" y="237"/>
                  </a:cubicBezTo>
                  <a:lnTo>
                    <a:pt x="460" y="237"/>
                  </a:lnTo>
                  <a:cubicBezTo>
                    <a:pt x="460" y="237"/>
                    <a:pt x="460" y="237"/>
                    <a:pt x="460" y="237"/>
                  </a:cubicBezTo>
                  <a:lnTo>
                    <a:pt x="460" y="237"/>
                  </a:lnTo>
                  <a:lnTo>
                    <a:pt x="460" y="237"/>
                  </a:lnTo>
                  <a:lnTo>
                    <a:pt x="460" y="237"/>
                  </a:lnTo>
                  <a:cubicBezTo>
                    <a:pt x="460" y="361"/>
                    <a:pt x="361" y="460"/>
                    <a:pt x="237" y="460"/>
                  </a:cubicBezTo>
                  <a:lnTo>
                    <a:pt x="237" y="460"/>
                  </a:lnTo>
                  <a:cubicBezTo>
                    <a:pt x="114" y="460"/>
                    <a:pt x="15" y="361"/>
                    <a:pt x="15" y="237"/>
                  </a:cubicBezTo>
                  <a:lnTo>
                    <a:pt x="15" y="237"/>
                  </a:lnTo>
                  <a:close/>
                </a:path>
              </a:pathLst>
            </a:custGeom>
            <a:noFill/>
            <a:ln w="1905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2889904" y="5701307"/>
            <a:ext cx="207781" cy="207780"/>
            <a:chExt cx="207781" cy="207780"/>
          </a:xfrm>
        </p:grpSpPr>
        <p:sp>
          <p:nvSpPr>
            <p:cNvPr id="373" name="path"/>
            <p:cNvSpPr/>
            <p:nvPr/>
          </p:nvSpPr>
          <p:spPr>
            <a:xfrm>
              <a:off x="9525" y="9525"/>
              <a:ext cx="188731" cy="188730"/>
            </a:xfrm>
            <a:custGeom>
              <a:rect l="0" t="0" r="0" b="0"/>
              <a:pathLst>
                <a:path w="297" h="297">
                  <a:moveTo>
                    <a:pt x="0" y="148"/>
                  </a:moveTo>
                  <a:cubicBezTo>
                    <a:pt x="0" y="66"/>
                    <a:pt x="66" y="0"/>
                    <a:pt x="148" y="0"/>
                  </a:cubicBezTo>
                  <a:lnTo>
                    <a:pt x="148" y="0"/>
                  </a:lnTo>
                  <a:lnTo>
                    <a:pt x="148" y="0"/>
                  </a:lnTo>
                  <a:lnTo>
                    <a:pt x="148" y="0"/>
                  </a:lnTo>
                  <a:cubicBezTo>
                    <a:pt x="230" y="0"/>
                    <a:pt x="297" y="66"/>
                    <a:pt x="297" y="148"/>
                  </a:cubicBezTo>
                  <a:lnTo>
                    <a:pt x="297" y="148"/>
                  </a:lnTo>
                  <a:cubicBezTo>
                    <a:pt x="297" y="148"/>
                    <a:pt x="297" y="148"/>
                    <a:pt x="297" y="148"/>
                  </a:cubicBezTo>
                  <a:lnTo>
                    <a:pt x="297" y="148"/>
                  </a:lnTo>
                  <a:lnTo>
                    <a:pt x="297" y="148"/>
                  </a:lnTo>
                  <a:lnTo>
                    <a:pt x="297" y="148"/>
                  </a:lnTo>
                  <a:cubicBezTo>
                    <a:pt x="297" y="230"/>
                    <a:pt x="230" y="297"/>
                    <a:pt x="148" y="297"/>
                  </a:cubicBezTo>
                  <a:lnTo>
                    <a:pt x="148" y="297"/>
                  </a:lnTo>
                  <a:lnTo>
                    <a:pt x="148" y="297"/>
                  </a:lnTo>
                  <a:lnTo>
                    <a:pt x="148" y="297"/>
                  </a:lnTo>
                  <a:cubicBezTo>
                    <a:pt x="66" y="297"/>
                    <a:pt x="0" y="230"/>
                    <a:pt x="0" y="148"/>
                  </a:cubicBezTo>
                  <a:lnTo>
                    <a:pt x="0" y="14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4" name="path"/>
            <p:cNvSpPr/>
            <p:nvPr/>
          </p:nvSpPr>
          <p:spPr>
            <a:xfrm>
              <a:off x="0" y="0"/>
              <a:ext cx="207781" cy="207780"/>
            </a:xfrm>
            <a:custGeom>
              <a:rect l="0" t="0" r="0" b="0"/>
              <a:pathLst>
                <a:path w="327" h="327">
                  <a:moveTo>
                    <a:pt x="15" y="163"/>
                  </a:moveTo>
                  <a:cubicBezTo>
                    <a:pt x="15" y="81"/>
                    <a:pt x="81" y="15"/>
                    <a:pt x="163" y="15"/>
                  </a:cubicBezTo>
                  <a:lnTo>
                    <a:pt x="163" y="15"/>
                  </a:lnTo>
                  <a:lnTo>
                    <a:pt x="163" y="15"/>
                  </a:lnTo>
                  <a:lnTo>
                    <a:pt x="163" y="15"/>
                  </a:lnTo>
                  <a:cubicBezTo>
                    <a:pt x="245" y="15"/>
                    <a:pt x="312" y="81"/>
                    <a:pt x="312" y="163"/>
                  </a:cubicBezTo>
                  <a:lnTo>
                    <a:pt x="312" y="163"/>
                  </a:lnTo>
                  <a:cubicBezTo>
                    <a:pt x="312" y="163"/>
                    <a:pt x="312" y="163"/>
                    <a:pt x="312" y="163"/>
                  </a:cubicBezTo>
                  <a:lnTo>
                    <a:pt x="312" y="163"/>
                  </a:lnTo>
                  <a:lnTo>
                    <a:pt x="312" y="163"/>
                  </a:lnTo>
                  <a:lnTo>
                    <a:pt x="312" y="163"/>
                  </a:lnTo>
                  <a:cubicBezTo>
                    <a:pt x="312" y="245"/>
                    <a:pt x="245" y="312"/>
                    <a:pt x="163" y="312"/>
                  </a:cubicBezTo>
                  <a:lnTo>
                    <a:pt x="163" y="312"/>
                  </a:lnTo>
                  <a:lnTo>
                    <a:pt x="163" y="312"/>
                  </a:lnTo>
                  <a:lnTo>
                    <a:pt x="163" y="312"/>
                  </a:lnTo>
                  <a:cubicBezTo>
                    <a:pt x="81" y="312"/>
                    <a:pt x="15" y="245"/>
                    <a:pt x="15" y="163"/>
                  </a:cubicBezTo>
                  <a:lnTo>
                    <a:pt x="15" y="163"/>
                  </a:lnTo>
                  <a:close/>
                </a:path>
              </a:pathLst>
            </a:custGeom>
            <a:noFill/>
            <a:ln w="1905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625074" y="5795673"/>
            <a:ext cx="207781" cy="207779"/>
            <a:chExt cx="207781" cy="207779"/>
          </a:xfrm>
        </p:grpSpPr>
        <p:sp>
          <p:nvSpPr>
            <p:cNvPr id="375" name="path"/>
            <p:cNvSpPr/>
            <p:nvPr/>
          </p:nvSpPr>
          <p:spPr>
            <a:xfrm>
              <a:off x="9525" y="9524"/>
              <a:ext cx="188731" cy="188730"/>
            </a:xfrm>
            <a:custGeom>
              <a:rect l="0" t="0" r="0" b="0"/>
              <a:pathLst>
                <a:path w="297" h="297">
                  <a:moveTo>
                    <a:pt x="0" y="148"/>
                  </a:moveTo>
                  <a:cubicBezTo>
                    <a:pt x="0" y="66"/>
                    <a:pt x="66" y="0"/>
                    <a:pt x="148" y="0"/>
                  </a:cubicBezTo>
                  <a:lnTo>
                    <a:pt x="148" y="0"/>
                  </a:lnTo>
                  <a:lnTo>
                    <a:pt x="148" y="0"/>
                  </a:lnTo>
                  <a:lnTo>
                    <a:pt x="148" y="0"/>
                  </a:lnTo>
                  <a:cubicBezTo>
                    <a:pt x="230" y="0"/>
                    <a:pt x="297" y="66"/>
                    <a:pt x="297" y="148"/>
                  </a:cubicBezTo>
                  <a:lnTo>
                    <a:pt x="297" y="148"/>
                  </a:lnTo>
                  <a:cubicBezTo>
                    <a:pt x="297" y="148"/>
                    <a:pt x="297" y="148"/>
                    <a:pt x="297" y="148"/>
                  </a:cubicBezTo>
                  <a:lnTo>
                    <a:pt x="297" y="148"/>
                  </a:lnTo>
                  <a:lnTo>
                    <a:pt x="297" y="148"/>
                  </a:lnTo>
                  <a:lnTo>
                    <a:pt x="297" y="148"/>
                  </a:lnTo>
                  <a:cubicBezTo>
                    <a:pt x="297" y="230"/>
                    <a:pt x="230" y="297"/>
                    <a:pt x="148" y="297"/>
                  </a:cubicBezTo>
                  <a:lnTo>
                    <a:pt x="148" y="297"/>
                  </a:lnTo>
                  <a:lnTo>
                    <a:pt x="148" y="297"/>
                  </a:lnTo>
                  <a:lnTo>
                    <a:pt x="148" y="297"/>
                  </a:lnTo>
                  <a:cubicBezTo>
                    <a:pt x="66" y="297"/>
                    <a:pt x="0" y="230"/>
                    <a:pt x="0" y="148"/>
                  </a:cubicBezTo>
                  <a:lnTo>
                    <a:pt x="0" y="14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6" name="path"/>
            <p:cNvSpPr/>
            <p:nvPr/>
          </p:nvSpPr>
          <p:spPr>
            <a:xfrm>
              <a:off x="0" y="0"/>
              <a:ext cx="207781" cy="207779"/>
            </a:xfrm>
            <a:custGeom>
              <a:rect l="0" t="0" r="0" b="0"/>
              <a:pathLst>
                <a:path w="327" h="327">
                  <a:moveTo>
                    <a:pt x="15" y="163"/>
                  </a:moveTo>
                  <a:cubicBezTo>
                    <a:pt x="15" y="81"/>
                    <a:pt x="81" y="15"/>
                    <a:pt x="163" y="15"/>
                  </a:cubicBezTo>
                  <a:lnTo>
                    <a:pt x="163" y="15"/>
                  </a:lnTo>
                  <a:lnTo>
                    <a:pt x="163" y="15"/>
                  </a:lnTo>
                  <a:lnTo>
                    <a:pt x="163" y="15"/>
                  </a:lnTo>
                  <a:cubicBezTo>
                    <a:pt x="245" y="14"/>
                    <a:pt x="312" y="81"/>
                    <a:pt x="312" y="163"/>
                  </a:cubicBezTo>
                  <a:lnTo>
                    <a:pt x="312" y="163"/>
                  </a:lnTo>
                  <a:cubicBezTo>
                    <a:pt x="312" y="163"/>
                    <a:pt x="312" y="163"/>
                    <a:pt x="312" y="163"/>
                  </a:cubicBezTo>
                  <a:lnTo>
                    <a:pt x="312" y="163"/>
                  </a:lnTo>
                  <a:lnTo>
                    <a:pt x="312" y="163"/>
                  </a:lnTo>
                  <a:lnTo>
                    <a:pt x="312" y="163"/>
                  </a:lnTo>
                  <a:cubicBezTo>
                    <a:pt x="312" y="245"/>
                    <a:pt x="245" y="312"/>
                    <a:pt x="163" y="312"/>
                  </a:cubicBezTo>
                  <a:lnTo>
                    <a:pt x="163" y="312"/>
                  </a:lnTo>
                  <a:lnTo>
                    <a:pt x="163" y="312"/>
                  </a:lnTo>
                  <a:lnTo>
                    <a:pt x="163" y="312"/>
                  </a:lnTo>
                  <a:cubicBezTo>
                    <a:pt x="81" y="312"/>
                    <a:pt x="15" y="245"/>
                    <a:pt x="15" y="163"/>
                  </a:cubicBezTo>
                  <a:lnTo>
                    <a:pt x="15" y="163"/>
                  </a:lnTo>
                  <a:close/>
                </a:path>
              </a:pathLst>
            </a:custGeom>
            <a:noFill/>
            <a:ln w="19050" cap="flat">
              <a:solidFill>
                <a:srgbClr val="00608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7" name="picture 3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94" name="group 94"/>
          <p:cNvGrpSpPr/>
          <p:nvPr/>
        </p:nvGrpSpPr>
        <p:grpSpPr>
          <a:xfrm rot="21600000">
            <a:off x="3667886" y="3097434"/>
            <a:ext cx="4848892" cy="2688363"/>
            <a:chExt cx="4848892" cy="2688363"/>
          </a:xfrm>
        </p:grpSpPr>
        <p:sp>
          <p:nvSpPr>
            <p:cNvPr id="378" name="path"/>
            <p:cNvSpPr/>
            <p:nvPr/>
          </p:nvSpPr>
          <p:spPr>
            <a:xfrm>
              <a:off x="2419350" y="1626663"/>
              <a:ext cx="2429542" cy="1061700"/>
            </a:xfrm>
            <a:custGeom>
              <a:rect l="0" t="0" r="0" b="0"/>
              <a:pathLst>
                <a:path w="3825" h="1670">
                  <a:moveTo>
                    <a:pt x="1703" y="200"/>
                  </a:moveTo>
                  <a:cubicBezTo>
                    <a:pt x="982" y="450"/>
                    <a:pt x="406" y="910"/>
                    <a:pt x="0" y="1502"/>
                  </a:cubicBezTo>
                  <a:lnTo>
                    <a:pt x="0" y="1502"/>
                  </a:lnTo>
                  <a:cubicBezTo>
                    <a:pt x="681" y="1712"/>
                    <a:pt x="1415" y="1726"/>
                    <a:pt x="2135" y="1476"/>
                  </a:cubicBezTo>
                  <a:lnTo>
                    <a:pt x="2135" y="1476"/>
                  </a:lnTo>
                  <a:cubicBezTo>
                    <a:pt x="2856" y="1226"/>
                    <a:pt x="3432" y="752"/>
                    <a:pt x="3826" y="174"/>
                  </a:cubicBezTo>
                  <a:lnTo>
                    <a:pt x="3826" y="174"/>
                  </a:lnTo>
                  <a:cubicBezTo>
                    <a:pt x="3157" y="-49"/>
                    <a:pt x="2410" y="-49"/>
                    <a:pt x="1703" y="200"/>
                  </a:cubicBezTo>
                </a:path>
              </a:pathLst>
            </a:custGeom>
            <a:solidFill>
              <a:srgbClr val="EFA57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9" name="path"/>
            <p:cNvSpPr/>
            <p:nvPr/>
          </p:nvSpPr>
          <p:spPr>
            <a:xfrm>
              <a:off x="3753611" y="1922048"/>
              <a:ext cx="311945" cy="273653"/>
            </a:xfrm>
            <a:custGeom>
              <a:rect l="0" t="0" r="0" b="0"/>
              <a:pathLst>
                <a:path w="491" h="430">
                  <a:moveTo>
                    <a:pt x="475" y="143"/>
                  </a:moveTo>
                  <a:cubicBezTo>
                    <a:pt x="478" y="152"/>
                    <a:pt x="481" y="162"/>
                    <a:pt x="484" y="168"/>
                  </a:cubicBezTo>
                  <a:lnTo>
                    <a:pt x="484" y="168"/>
                  </a:lnTo>
                  <a:cubicBezTo>
                    <a:pt x="488" y="181"/>
                    <a:pt x="488" y="190"/>
                    <a:pt x="491" y="200"/>
                  </a:cubicBezTo>
                  <a:lnTo>
                    <a:pt x="491" y="200"/>
                  </a:lnTo>
                  <a:cubicBezTo>
                    <a:pt x="491" y="200"/>
                    <a:pt x="491" y="203"/>
                    <a:pt x="491" y="203"/>
                  </a:cubicBezTo>
                  <a:lnTo>
                    <a:pt x="491" y="203"/>
                  </a:lnTo>
                  <a:cubicBezTo>
                    <a:pt x="491" y="203"/>
                    <a:pt x="491" y="203"/>
                    <a:pt x="491" y="225"/>
                  </a:cubicBezTo>
                  <a:lnTo>
                    <a:pt x="491" y="225"/>
                  </a:lnTo>
                  <a:cubicBezTo>
                    <a:pt x="491" y="228"/>
                    <a:pt x="491" y="234"/>
                    <a:pt x="491" y="238"/>
                  </a:cubicBezTo>
                  <a:lnTo>
                    <a:pt x="491" y="238"/>
                  </a:lnTo>
                  <a:cubicBezTo>
                    <a:pt x="484" y="276"/>
                    <a:pt x="465" y="310"/>
                    <a:pt x="434" y="332"/>
                  </a:cubicBezTo>
                  <a:lnTo>
                    <a:pt x="434" y="332"/>
                  </a:lnTo>
                  <a:cubicBezTo>
                    <a:pt x="405" y="358"/>
                    <a:pt x="370" y="367"/>
                    <a:pt x="335" y="367"/>
                  </a:cubicBezTo>
                  <a:lnTo>
                    <a:pt x="335" y="367"/>
                  </a:lnTo>
                  <a:cubicBezTo>
                    <a:pt x="275" y="367"/>
                    <a:pt x="218" y="367"/>
                    <a:pt x="157" y="367"/>
                  </a:cubicBezTo>
                  <a:lnTo>
                    <a:pt x="157" y="367"/>
                  </a:lnTo>
                  <a:cubicBezTo>
                    <a:pt x="157" y="367"/>
                    <a:pt x="157" y="367"/>
                    <a:pt x="151" y="367"/>
                  </a:cubicBezTo>
                  <a:lnTo>
                    <a:pt x="151" y="367"/>
                  </a:lnTo>
                  <a:cubicBezTo>
                    <a:pt x="151" y="367"/>
                    <a:pt x="151" y="367"/>
                    <a:pt x="151" y="430"/>
                  </a:cubicBezTo>
                  <a:lnTo>
                    <a:pt x="151" y="430"/>
                  </a:lnTo>
                  <a:cubicBezTo>
                    <a:pt x="151" y="427"/>
                    <a:pt x="148" y="427"/>
                    <a:pt x="148" y="427"/>
                  </a:cubicBezTo>
                  <a:lnTo>
                    <a:pt x="148" y="427"/>
                  </a:lnTo>
                  <a:cubicBezTo>
                    <a:pt x="110" y="399"/>
                    <a:pt x="72" y="370"/>
                    <a:pt x="33" y="342"/>
                  </a:cubicBezTo>
                  <a:lnTo>
                    <a:pt x="33" y="342"/>
                  </a:lnTo>
                  <a:cubicBezTo>
                    <a:pt x="33" y="339"/>
                    <a:pt x="30" y="339"/>
                    <a:pt x="30" y="339"/>
                  </a:cubicBezTo>
                  <a:lnTo>
                    <a:pt x="30" y="339"/>
                  </a:lnTo>
                  <a:cubicBezTo>
                    <a:pt x="68" y="307"/>
                    <a:pt x="110" y="276"/>
                    <a:pt x="151" y="247"/>
                  </a:cubicBezTo>
                  <a:lnTo>
                    <a:pt x="151" y="247"/>
                  </a:lnTo>
                  <a:cubicBezTo>
                    <a:pt x="151" y="247"/>
                    <a:pt x="151" y="247"/>
                    <a:pt x="151" y="307"/>
                  </a:cubicBezTo>
                  <a:lnTo>
                    <a:pt x="151" y="307"/>
                  </a:lnTo>
                  <a:cubicBezTo>
                    <a:pt x="154" y="307"/>
                    <a:pt x="154" y="307"/>
                    <a:pt x="157" y="307"/>
                  </a:cubicBezTo>
                  <a:lnTo>
                    <a:pt x="157" y="307"/>
                  </a:lnTo>
                  <a:cubicBezTo>
                    <a:pt x="218" y="307"/>
                    <a:pt x="278" y="307"/>
                    <a:pt x="338" y="307"/>
                  </a:cubicBezTo>
                  <a:lnTo>
                    <a:pt x="338" y="307"/>
                  </a:lnTo>
                  <a:cubicBezTo>
                    <a:pt x="392" y="307"/>
                    <a:pt x="434" y="263"/>
                    <a:pt x="430" y="209"/>
                  </a:cubicBezTo>
                  <a:lnTo>
                    <a:pt x="430" y="209"/>
                  </a:lnTo>
                  <a:cubicBezTo>
                    <a:pt x="430" y="200"/>
                    <a:pt x="427" y="193"/>
                    <a:pt x="424" y="184"/>
                  </a:cubicBezTo>
                  <a:lnTo>
                    <a:pt x="424" y="184"/>
                  </a:lnTo>
                  <a:cubicBezTo>
                    <a:pt x="424" y="184"/>
                    <a:pt x="424" y="181"/>
                    <a:pt x="427" y="181"/>
                  </a:cubicBezTo>
                  <a:lnTo>
                    <a:pt x="427" y="181"/>
                  </a:lnTo>
                  <a:cubicBezTo>
                    <a:pt x="443" y="168"/>
                    <a:pt x="459" y="155"/>
                    <a:pt x="475" y="143"/>
                  </a:cubicBezTo>
                  <a:moveTo>
                    <a:pt x="338" y="0"/>
                  </a:moveTo>
                  <a:cubicBezTo>
                    <a:pt x="338" y="0"/>
                    <a:pt x="341" y="0"/>
                    <a:pt x="341" y="3"/>
                  </a:cubicBezTo>
                  <a:lnTo>
                    <a:pt x="341" y="3"/>
                  </a:lnTo>
                  <a:cubicBezTo>
                    <a:pt x="379" y="31"/>
                    <a:pt x="417" y="60"/>
                    <a:pt x="455" y="88"/>
                  </a:cubicBezTo>
                  <a:lnTo>
                    <a:pt x="455" y="88"/>
                  </a:lnTo>
                  <a:cubicBezTo>
                    <a:pt x="458" y="88"/>
                    <a:pt x="458" y="88"/>
                    <a:pt x="461" y="91"/>
                  </a:cubicBezTo>
                  <a:lnTo>
                    <a:pt x="461" y="91"/>
                  </a:lnTo>
                  <a:cubicBezTo>
                    <a:pt x="420" y="123"/>
                    <a:pt x="379" y="152"/>
                    <a:pt x="338" y="183"/>
                  </a:cubicBezTo>
                  <a:lnTo>
                    <a:pt x="338" y="183"/>
                  </a:lnTo>
                  <a:cubicBezTo>
                    <a:pt x="338" y="183"/>
                    <a:pt x="338" y="183"/>
                    <a:pt x="338" y="123"/>
                  </a:cubicBezTo>
                  <a:lnTo>
                    <a:pt x="338" y="123"/>
                  </a:lnTo>
                  <a:cubicBezTo>
                    <a:pt x="335" y="123"/>
                    <a:pt x="335" y="123"/>
                    <a:pt x="332" y="123"/>
                  </a:cubicBezTo>
                  <a:lnTo>
                    <a:pt x="332" y="123"/>
                  </a:lnTo>
                  <a:cubicBezTo>
                    <a:pt x="272" y="123"/>
                    <a:pt x="215" y="123"/>
                    <a:pt x="154" y="123"/>
                  </a:cubicBezTo>
                  <a:lnTo>
                    <a:pt x="154" y="123"/>
                  </a:lnTo>
                  <a:cubicBezTo>
                    <a:pt x="101" y="123"/>
                    <a:pt x="56" y="167"/>
                    <a:pt x="60" y="218"/>
                  </a:cubicBezTo>
                  <a:lnTo>
                    <a:pt x="60" y="218"/>
                  </a:lnTo>
                  <a:cubicBezTo>
                    <a:pt x="63" y="228"/>
                    <a:pt x="63" y="237"/>
                    <a:pt x="66" y="243"/>
                  </a:cubicBezTo>
                  <a:lnTo>
                    <a:pt x="66" y="243"/>
                  </a:lnTo>
                  <a:cubicBezTo>
                    <a:pt x="66" y="247"/>
                    <a:pt x="66" y="250"/>
                    <a:pt x="63" y="250"/>
                  </a:cubicBezTo>
                  <a:lnTo>
                    <a:pt x="63" y="250"/>
                  </a:lnTo>
                  <a:cubicBezTo>
                    <a:pt x="50" y="262"/>
                    <a:pt x="34" y="272"/>
                    <a:pt x="15" y="285"/>
                  </a:cubicBezTo>
                  <a:lnTo>
                    <a:pt x="15" y="285"/>
                  </a:lnTo>
                  <a:cubicBezTo>
                    <a:pt x="12" y="278"/>
                    <a:pt x="9" y="269"/>
                    <a:pt x="6" y="259"/>
                  </a:cubicBezTo>
                  <a:lnTo>
                    <a:pt x="6" y="259"/>
                  </a:lnTo>
                  <a:cubicBezTo>
                    <a:pt x="3" y="250"/>
                    <a:pt x="3" y="240"/>
                    <a:pt x="0" y="228"/>
                  </a:cubicBezTo>
                  <a:lnTo>
                    <a:pt x="0" y="228"/>
                  </a:lnTo>
                  <a:cubicBezTo>
                    <a:pt x="0" y="228"/>
                    <a:pt x="0" y="228"/>
                    <a:pt x="0" y="224"/>
                  </a:cubicBezTo>
                  <a:lnTo>
                    <a:pt x="0" y="224"/>
                  </a:lnTo>
                  <a:cubicBezTo>
                    <a:pt x="0" y="224"/>
                    <a:pt x="0" y="224"/>
                    <a:pt x="0" y="205"/>
                  </a:cubicBezTo>
                  <a:lnTo>
                    <a:pt x="0" y="205"/>
                  </a:lnTo>
                  <a:cubicBezTo>
                    <a:pt x="0" y="199"/>
                    <a:pt x="0" y="196"/>
                    <a:pt x="0" y="190"/>
                  </a:cubicBezTo>
                  <a:lnTo>
                    <a:pt x="0" y="190"/>
                  </a:lnTo>
                  <a:cubicBezTo>
                    <a:pt x="6" y="152"/>
                    <a:pt x="25" y="120"/>
                    <a:pt x="56" y="95"/>
                  </a:cubicBezTo>
                  <a:lnTo>
                    <a:pt x="56" y="95"/>
                  </a:lnTo>
                  <a:cubicBezTo>
                    <a:pt x="85" y="72"/>
                    <a:pt x="120" y="60"/>
                    <a:pt x="158" y="60"/>
                  </a:cubicBezTo>
                  <a:lnTo>
                    <a:pt x="158" y="60"/>
                  </a:lnTo>
                  <a:cubicBezTo>
                    <a:pt x="215" y="60"/>
                    <a:pt x="272" y="60"/>
                    <a:pt x="332" y="60"/>
                  </a:cubicBezTo>
                  <a:lnTo>
                    <a:pt x="332" y="60"/>
                  </a:lnTo>
                  <a:cubicBezTo>
                    <a:pt x="332" y="60"/>
                    <a:pt x="332" y="60"/>
                    <a:pt x="338" y="60"/>
                  </a:cubicBezTo>
                  <a:lnTo>
                    <a:pt x="338" y="60"/>
                  </a:lnTo>
                  <a:cubicBezTo>
                    <a:pt x="338" y="60"/>
                    <a:pt x="338" y="60"/>
                    <a:pt x="338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0" name="path"/>
            <p:cNvSpPr/>
            <p:nvPr/>
          </p:nvSpPr>
          <p:spPr>
            <a:xfrm>
              <a:off x="2421325" y="484154"/>
              <a:ext cx="1511192" cy="2095595"/>
            </a:xfrm>
            <a:custGeom>
              <a:rect l="0" t="0" r="0" b="0"/>
              <a:pathLst>
                <a:path w="2379" h="3300">
                  <a:moveTo>
                    <a:pt x="639" y="1262"/>
                  </a:moveTo>
                  <a:cubicBezTo>
                    <a:pt x="193" y="1880"/>
                    <a:pt x="-3" y="2590"/>
                    <a:pt x="10" y="3300"/>
                  </a:cubicBezTo>
                  <a:lnTo>
                    <a:pt x="10" y="3300"/>
                  </a:lnTo>
                  <a:cubicBezTo>
                    <a:pt x="678" y="3089"/>
                    <a:pt x="1294" y="2669"/>
                    <a:pt x="1727" y="2051"/>
                  </a:cubicBezTo>
                  <a:lnTo>
                    <a:pt x="1727" y="2051"/>
                  </a:lnTo>
                  <a:cubicBezTo>
                    <a:pt x="2173" y="1433"/>
                    <a:pt x="2382" y="709"/>
                    <a:pt x="2369" y="0"/>
                  </a:cubicBezTo>
                  <a:lnTo>
                    <a:pt x="2369" y="0"/>
                  </a:lnTo>
                  <a:cubicBezTo>
                    <a:pt x="1701" y="210"/>
                    <a:pt x="1085" y="644"/>
                    <a:pt x="639" y="1262"/>
                  </a:cubicBez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1" name="path"/>
            <p:cNvSpPr/>
            <p:nvPr/>
          </p:nvSpPr>
          <p:spPr>
            <a:xfrm>
              <a:off x="3195543" y="1138618"/>
              <a:ext cx="351027" cy="269463"/>
            </a:xfrm>
            <a:custGeom>
              <a:rect l="0" t="0" r="0" b="0"/>
              <a:pathLst>
                <a:path w="552" h="422">
                  <a:moveTo>
                    <a:pt x="285" y="300"/>
                  </a:moveTo>
                  <a:cubicBezTo>
                    <a:pt x="327" y="291"/>
                    <a:pt x="365" y="275"/>
                    <a:pt x="393" y="243"/>
                  </a:cubicBezTo>
                  <a:lnTo>
                    <a:pt x="393" y="243"/>
                  </a:lnTo>
                  <a:cubicBezTo>
                    <a:pt x="428" y="208"/>
                    <a:pt x="441" y="167"/>
                    <a:pt x="425" y="120"/>
                  </a:cubicBezTo>
                  <a:lnTo>
                    <a:pt x="425" y="120"/>
                  </a:lnTo>
                  <a:cubicBezTo>
                    <a:pt x="412" y="79"/>
                    <a:pt x="384" y="53"/>
                    <a:pt x="346" y="31"/>
                  </a:cubicBezTo>
                  <a:lnTo>
                    <a:pt x="346" y="31"/>
                  </a:lnTo>
                  <a:cubicBezTo>
                    <a:pt x="311" y="12"/>
                    <a:pt x="269" y="3"/>
                    <a:pt x="231" y="3"/>
                  </a:cubicBezTo>
                  <a:lnTo>
                    <a:pt x="231" y="3"/>
                  </a:lnTo>
                  <a:cubicBezTo>
                    <a:pt x="165" y="0"/>
                    <a:pt x="105" y="15"/>
                    <a:pt x="57" y="60"/>
                  </a:cubicBezTo>
                  <a:lnTo>
                    <a:pt x="57" y="60"/>
                  </a:lnTo>
                  <a:cubicBezTo>
                    <a:pt x="-2" y="110"/>
                    <a:pt x="-5" y="186"/>
                    <a:pt x="48" y="243"/>
                  </a:cubicBezTo>
                  <a:lnTo>
                    <a:pt x="48" y="243"/>
                  </a:lnTo>
                  <a:cubicBezTo>
                    <a:pt x="57" y="256"/>
                    <a:pt x="73" y="265"/>
                    <a:pt x="89" y="278"/>
                  </a:cubicBezTo>
                  <a:lnTo>
                    <a:pt x="89" y="278"/>
                  </a:lnTo>
                  <a:cubicBezTo>
                    <a:pt x="89" y="278"/>
                    <a:pt x="89" y="278"/>
                    <a:pt x="86" y="278"/>
                  </a:cubicBezTo>
                  <a:lnTo>
                    <a:pt x="86" y="278"/>
                  </a:lnTo>
                  <a:cubicBezTo>
                    <a:pt x="79" y="297"/>
                    <a:pt x="67" y="313"/>
                    <a:pt x="54" y="325"/>
                  </a:cubicBezTo>
                  <a:lnTo>
                    <a:pt x="54" y="325"/>
                  </a:lnTo>
                  <a:cubicBezTo>
                    <a:pt x="48" y="332"/>
                    <a:pt x="44" y="335"/>
                    <a:pt x="48" y="341"/>
                  </a:cubicBezTo>
                  <a:lnTo>
                    <a:pt x="48" y="341"/>
                  </a:lnTo>
                  <a:cubicBezTo>
                    <a:pt x="51" y="347"/>
                    <a:pt x="57" y="347"/>
                    <a:pt x="63" y="347"/>
                  </a:cubicBezTo>
                  <a:lnTo>
                    <a:pt x="63" y="347"/>
                  </a:lnTo>
                  <a:cubicBezTo>
                    <a:pt x="98" y="341"/>
                    <a:pt x="130" y="329"/>
                    <a:pt x="162" y="310"/>
                  </a:cubicBezTo>
                  <a:lnTo>
                    <a:pt x="162" y="310"/>
                  </a:lnTo>
                  <a:cubicBezTo>
                    <a:pt x="165" y="306"/>
                    <a:pt x="171" y="303"/>
                    <a:pt x="178" y="306"/>
                  </a:cubicBezTo>
                  <a:lnTo>
                    <a:pt x="178" y="306"/>
                  </a:lnTo>
                  <a:cubicBezTo>
                    <a:pt x="212" y="310"/>
                    <a:pt x="250" y="310"/>
                    <a:pt x="285" y="300"/>
                  </a:cubicBezTo>
                  <a:moveTo>
                    <a:pt x="168" y="265"/>
                  </a:moveTo>
                  <a:cubicBezTo>
                    <a:pt x="162" y="265"/>
                    <a:pt x="155" y="265"/>
                    <a:pt x="152" y="268"/>
                  </a:cubicBezTo>
                  <a:lnTo>
                    <a:pt x="152" y="268"/>
                  </a:lnTo>
                  <a:cubicBezTo>
                    <a:pt x="143" y="275"/>
                    <a:pt x="136" y="278"/>
                    <a:pt x="130" y="284"/>
                  </a:cubicBezTo>
                  <a:lnTo>
                    <a:pt x="130" y="284"/>
                  </a:lnTo>
                  <a:cubicBezTo>
                    <a:pt x="130" y="281"/>
                    <a:pt x="127" y="281"/>
                    <a:pt x="127" y="281"/>
                  </a:cubicBezTo>
                  <a:lnTo>
                    <a:pt x="127" y="281"/>
                  </a:lnTo>
                  <a:cubicBezTo>
                    <a:pt x="130" y="275"/>
                    <a:pt x="133" y="268"/>
                    <a:pt x="136" y="259"/>
                  </a:cubicBezTo>
                  <a:lnTo>
                    <a:pt x="136" y="259"/>
                  </a:lnTo>
                  <a:cubicBezTo>
                    <a:pt x="127" y="253"/>
                    <a:pt x="120" y="249"/>
                    <a:pt x="111" y="243"/>
                  </a:cubicBezTo>
                  <a:lnTo>
                    <a:pt x="111" y="243"/>
                  </a:lnTo>
                  <a:cubicBezTo>
                    <a:pt x="92" y="234"/>
                    <a:pt x="76" y="221"/>
                    <a:pt x="63" y="202"/>
                  </a:cubicBezTo>
                  <a:lnTo>
                    <a:pt x="63" y="202"/>
                  </a:lnTo>
                  <a:cubicBezTo>
                    <a:pt x="38" y="167"/>
                    <a:pt x="44" y="126"/>
                    <a:pt x="73" y="94"/>
                  </a:cubicBezTo>
                  <a:lnTo>
                    <a:pt x="73" y="94"/>
                  </a:lnTo>
                  <a:cubicBezTo>
                    <a:pt x="105" y="63"/>
                    <a:pt x="146" y="47"/>
                    <a:pt x="190" y="44"/>
                  </a:cubicBezTo>
                  <a:lnTo>
                    <a:pt x="190" y="44"/>
                  </a:lnTo>
                  <a:cubicBezTo>
                    <a:pt x="235" y="37"/>
                    <a:pt x="279" y="44"/>
                    <a:pt x="320" y="63"/>
                  </a:cubicBezTo>
                  <a:lnTo>
                    <a:pt x="320" y="63"/>
                  </a:lnTo>
                  <a:cubicBezTo>
                    <a:pt x="349" y="75"/>
                    <a:pt x="371" y="94"/>
                    <a:pt x="384" y="120"/>
                  </a:cubicBezTo>
                  <a:lnTo>
                    <a:pt x="384" y="120"/>
                  </a:lnTo>
                  <a:cubicBezTo>
                    <a:pt x="399" y="148"/>
                    <a:pt x="396" y="177"/>
                    <a:pt x="377" y="202"/>
                  </a:cubicBezTo>
                  <a:lnTo>
                    <a:pt x="377" y="202"/>
                  </a:lnTo>
                  <a:cubicBezTo>
                    <a:pt x="352" y="237"/>
                    <a:pt x="317" y="256"/>
                    <a:pt x="276" y="265"/>
                  </a:cubicBezTo>
                  <a:lnTo>
                    <a:pt x="276" y="265"/>
                  </a:lnTo>
                  <a:cubicBezTo>
                    <a:pt x="241" y="272"/>
                    <a:pt x="203" y="272"/>
                    <a:pt x="168" y="265"/>
                  </a:cubicBezTo>
                </a:path>
                <a:path w="552" h="422">
                  <a:moveTo>
                    <a:pt x="498" y="395"/>
                  </a:moveTo>
                  <a:cubicBezTo>
                    <a:pt x="488" y="383"/>
                    <a:pt x="475" y="370"/>
                    <a:pt x="469" y="354"/>
                  </a:cubicBezTo>
                  <a:lnTo>
                    <a:pt x="469" y="354"/>
                  </a:lnTo>
                  <a:cubicBezTo>
                    <a:pt x="517" y="326"/>
                    <a:pt x="552" y="288"/>
                    <a:pt x="549" y="231"/>
                  </a:cubicBezTo>
                  <a:lnTo>
                    <a:pt x="549" y="231"/>
                  </a:lnTo>
                  <a:cubicBezTo>
                    <a:pt x="549" y="174"/>
                    <a:pt x="514" y="139"/>
                    <a:pt x="466" y="111"/>
                  </a:cubicBezTo>
                  <a:lnTo>
                    <a:pt x="466" y="111"/>
                  </a:lnTo>
                  <a:cubicBezTo>
                    <a:pt x="469" y="114"/>
                    <a:pt x="469" y="117"/>
                    <a:pt x="469" y="120"/>
                  </a:cubicBezTo>
                  <a:lnTo>
                    <a:pt x="469" y="120"/>
                  </a:lnTo>
                  <a:cubicBezTo>
                    <a:pt x="472" y="139"/>
                    <a:pt x="475" y="158"/>
                    <a:pt x="472" y="177"/>
                  </a:cubicBezTo>
                  <a:lnTo>
                    <a:pt x="472" y="177"/>
                  </a:lnTo>
                  <a:cubicBezTo>
                    <a:pt x="466" y="221"/>
                    <a:pt x="443" y="256"/>
                    <a:pt x="408" y="285"/>
                  </a:cubicBezTo>
                  <a:lnTo>
                    <a:pt x="408" y="285"/>
                  </a:lnTo>
                  <a:cubicBezTo>
                    <a:pt x="370" y="319"/>
                    <a:pt x="322" y="335"/>
                    <a:pt x="271" y="345"/>
                  </a:cubicBezTo>
                  <a:lnTo>
                    <a:pt x="271" y="345"/>
                  </a:lnTo>
                  <a:cubicBezTo>
                    <a:pt x="248" y="348"/>
                    <a:pt x="223" y="348"/>
                    <a:pt x="197" y="348"/>
                  </a:cubicBezTo>
                  <a:lnTo>
                    <a:pt x="197" y="348"/>
                  </a:lnTo>
                  <a:cubicBezTo>
                    <a:pt x="207" y="354"/>
                    <a:pt x="219" y="361"/>
                    <a:pt x="229" y="367"/>
                  </a:cubicBezTo>
                  <a:lnTo>
                    <a:pt x="229" y="367"/>
                  </a:lnTo>
                  <a:cubicBezTo>
                    <a:pt x="280" y="386"/>
                    <a:pt x="331" y="389"/>
                    <a:pt x="383" y="383"/>
                  </a:cubicBezTo>
                  <a:lnTo>
                    <a:pt x="383" y="383"/>
                  </a:lnTo>
                  <a:cubicBezTo>
                    <a:pt x="389" y="383"/>
                    <a:pt x="392" y="383"/>
                    <a:pt x="395" y="386"/>
                  </a:cubicBezTo>
                  <a:lnTo>
                    <a:pt x="395" y="386"/>
                  </a:lnTo>
                  <a:cubicBezTo>
                    <a:pt x="427" y="405"/>
                    <a:pt x="459" y="418"/>
                    <a:pt x="498" y="424"/>
                  </a:cubicBezTo>
                  <a:lnTo>
                    <a:pt x="498" y="424"/>
                  </a:lnTo>
                  <a:cubicBezTo>
                    <a:pt x="501" y="424"/>
                    <a:pt x="507" y="421"/>
                    <a:pt x="511" y="418"/>
                  </a:cubicBezTo>
                  <a:lnTo>
                    <a:pt x="511" y="418"/>
                  </a:lnTo>
                  <a:cubicBezTo>
                    <a:pt x="511" y="418"/>
                    <a:pt x="511" y="411"/>
                    <a:pt x="507" y="405"/>
                  </a:cubicBezTo>
                  <a:lnTo>
                    <a:pt x="507" y="405"/>
                  </a:lnTo>
                  <a:cubicBezTo>
                    <a:pt x="507" y="402"/>
                    <a:pt x="501" y="399"/>
                    <a:pt x="498" y="3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2" name="path"/>
            <p:cNvSpPr/>
            <p:nvPr/>
          </p:nvSpPr>
          <p:spPr>
            <a:xfrm>
              <a:off x="0" y="1626663"/>
              <a:ext cx="2419350" cy="1061700"/>
            </a:xfrm>
            <a:custGeom>
              <a:rect l="0" t="0" r="0" b="0"/>
              <a:pathLst>
                <a:path w="3810" h="1670">
                  <a:moveTo>
                    <a:pt x="2121" y="200"/>
                  </a:moveTo>
                  <a:cubicBezTo>
                    <a:pt x="2841" y="450"/>
                    <a:pt x="3417" y="910"/>
                    <a:pt x="3810" y="1502"/>
                  </a:cubicBezTo>
                  <a:lnTo>
                    <a:pt x="3810" y="1502"/>
                  </a:lnTo>
                  <a:cubicBezTo>
                    <a:pt x="3142" y="1712"/>
                    <a:pt x="2409" y="1726"/>
                    <a:pt x="1688" y="1476"/>
                  </a:cubicBezTo>
                  <a:lnTo>
                    <a:pt x="1688" y="1476"/>
                  </a:lnTo>
                  <a:cubicBezTo>
                    <a:pt x="968" y="1226"/>
                    <a:pt x="392" y="752"/>
                    <a:pt x="0" y="174"/>
                  </a:cubicBezTo>
                  <a:lnTo>
                    <a:pt x="0" y="174"/>
                  </a:lnTo>
                  <a:cubicBezTo>
                    <a:pt x="667" y="-49"/>
                    <a:pt x="1414" y="-49"/>
                    <a:pt x="2121" y="200"/>
                  </a:cubicBezTo>
                </a:path>
              </a:pathLst>
            </a:custGeom>
            <a:solidFill>
              <a:srgbClr val="EFA57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3" name="path"/>
            <p:cNvSpPr/>
            <p:nvPr/>
          </p:nvSpPr>
          <p:spPr>
            <a:xfrm>
              <a:off x="797147" y="1906713"/>
              <a:ext cx="234600" cy="304229"/>
            </a:xfrm>
            <a:custGeom>
              <a:rect l="0" t="0" r="0" b="0"/>
              <a:pathLst>
                <a:path w="369" h="479">
                  <a:moveTo>
                    <a:pt x="290" y="269"/>
                  </a:moveTo>
                  <a:cubicBezTo>
                    <a:pt x="331" y="263"/>
                    <a:pt x="366" y="292"/>
                    <a:pt x="369" y="336"/>
                  </a:cubicBezTo>
                  <a:lnTo>
                    <a:pt x="369" y="336"/>
                  </a:lnTo>
                  <a:cubicBezTo>
                    <a:pt x="369" y="336"/>
                    <a:pt x="369" y="339"/>
                    <a:pt x="369" y="342"/>
                  </a:cubicBezTo>
                  <a:lnTo>
                    <a:pt x="369" y="342"/>
                  </a:lnTo>
                  <a:cubicBezTo>
                    <a:pt x="369" y="380"/>
                    <a:pt x="369" y="418"/>
                    <a:pt x="369" y="459"/>
                  </a:cubicBezTo>
                  <a:lnTo>
                    <a:pt x="369" y="459"/>
                  </a:lnTo>
                  <a:cubicBezTo>
                    <a:pt x="369" y="459"/>
                    <a:pt x="369" y="459"/>
                    <a:pt x="369" y="463"/>
                  </a:cubicBezTo>
                  <a:lnTo>
                    <a:pt x="369" y="463"/>
                  </a:lnTo>
                  <a:cubicBezTo>
                    <a:pt x="369" y="463"/>
                    <a:pt x="369" y="463"/>
                    <a:pt x="239" y="463"/>
                  </a:cubicBezTo>
                  <a:lnTo>
                    <a:pt x="239" y="463"/>
                  </a:lnTo>
                  <a:cubicBezTo>
                    <a:pt x="239" y="463"/>
                    <a:pt x="239" y="459"/>
                    <a:pt x="239" y="459"/>
                  </a:cubicBezTo>
                  <a:lnTo>
                    <a:pt x="239" y="459"/>
                  </a:lnTo>
                  <a:cubicBezTo>
                    <a:pt x="239" y="418"/>
                    <a:pt x="239" y="380"/>
                    <a:pt x="239" y="339"/>
                  </a:cubicBezTo>
                  <a:lnTo>
                    <a:pt x="239" y="339"/>
                  </a:lnTo>
                  <a:cubicBezTo>
                    <a:pt x="239" y="304"/>
                    <a:pt x="261" y="276"/>
                    <a:pt x="290" y="269"/>
                  </a:cubicBezTo>
                  <a:moveTo>
                    <a:pt x="297" y="168"/>
                  </a:moveTo>
                  <a:cubicBezTo>
                    <a:pt x="297" y="168"/>
                    <a:pt x="297" y="168"/>
                    <a:pt x="300" y="168"/>
                  </a:cubicBezTo>
                  <a:lnTo>
                    <a:pt x="300" y="168"/>
                  </a:lnTo>
                  <a:cubicBezTo>
                    <a:pt x="300" y="168"/>
                    <a:pt x="300" y="168"/>
                    <a:pt x="310" y="168"/>
                  </a:cubicBezTo>
                  <a:lnTo>
                    <a:pt x="310" y="168"/>
                  </a:lnTo>
                  <a:cubicBezTo>
                    <a:pt x="313" y="168"/>
                    <a:pt x="316" y="171"/>
                    <a:pt x="319" y="171"/>
                  </a:cubicBezTo>
                  <a:lnTo>
                    <a:pt x="319" y="171"/>
                  </a:lnTo>
                  <a:cubicBezTo>
                    <a:pt x="338" y="178"/>
                    <a:pt x="348" y="200"/>
                    <a:pt x="344" y="222"/>
                  </a:cubicBezTo>
                  <a:lnTo>
                    <a:pt x="344" y="222"/>
                  </a:lnTo>
                  <a:cubicBezTo>
                    <a:pt x="341" y="241"/>
                    <a:pt x="325" y="256"/>
                    <a:pt x="303" y="256"/>
                  </a:cubicBezTo>
                  <a:lnTo>
                    <a:pt x="303" y="256"/>
                  </a:lnTo>
                  <a:cubicBezTo>
                    <a:pt x="284" y="256"/>
                    <a:pt x="269" y="241"/>
                    <a:pt x="262" y="222"/>
                  </a:cubicBezTo>
                  <a:lnTo>
                    <a:pt x="262" y="222"/>
                  </a:lnTo>
                  <a:cubicBezTo>
                    <a:pt x="259" y="197"/>
                    <a:pt x="275" y="174"/>
                    <a:pt x="297" y="168"/>
                  </a:cubicBezTo>
                  <a:moveTo>
                    <a:pt x="85" y="165"/>
                  </a:moveTo>
                  <a:cubicBezTo>
                    <a:pt x="148" y="152"/>
                    <a:pt x="207" y="203"/>
                    <a:pt x="214" y="269"/>
                  </a:cubicBezTo>
                  <a:lnTo>
                    <a:pt x="214" y="269"/>
                  </a:lnTo>
                  <a:cubicBezTo>
                    <a:pt x="214" y="273"/>
                    <a:pt x="214" y="276"/>
                    <a:pt x="214" y="279"/>
                  </a:cubicBezTo>
                  <a:lnTo>
                    <a:pt x="214" y="279"/>
                  </a:lnTo>
                  <a:cubicBezTo>
                    <a:pt x="214" y="342"/>
                    <a:pt x="214" y="406"/>
                    <a:pt x="214" y="469"/>
                  </a:cubicBezTo>
                  <a:lnTo>
                    <a:pt x="214" y="469"/>
                  </a:lnTo>
                  <a:cubicBezTo>
                    <a:pt x="214" y="469"/>
                    <a:pt x="214" y="469"/>
                    <a:pt x="214" y="479"/>
                  </a:cubicBezTo>
                  <a:lnTo>
                    <a:pt x="214" y="479"/>
                  </a:lnTo>
                  <a:cubicBezTo>
                    <a:pt x="214" y="479"/>
                    <a:pt x="214" y="479"/>
                    <a:pt x="0" y="479"/>
                  </a:cubicBezTo>
                  <a:lnTo>
                    <a:pt x="0" y="479"/>
                  </a:lnTo>
                  <a:cubicBezTo>
                    <a:pt x="0" y="475"/>
                    <a:pt x="0" y="475"/>
                    <a:pt x="0" y="472"/>
                  </a:cubicBezTo>
                  <a:lnTo>
                    <a:pt x="0" y="472"/>
                  </a:lnTo>
                  <a:cubicBezTo>
                    <a:pt x="0" y="409"/>
                    <a:pt x="0" y="342"/>
                    <a:pt x="0" y="276"/>
                  </a:cubicBezTo>
                  <a:lnTo>
                    <a:pt x="0" y="276"/>
                  </a:lnTo>
                  <a:cubicBezTo>
                    <a:pt x="0" y="222"/>
                    <a:pt x="37" y="177"/>
                    <a:pt x="85" y="165"/>
                  </a:cubicBezTo>
                  <a:moveTo>
                    <a:pt x="94" y="0"/>
                  </a:moveTo>
                  <a:cubicBezTo>
                    <a:pt x="97" y="0"/>
                    <a:pt x="97" y="0"/>
                    <a:pt x="97" y="0"/>
                  </a:cubicBezTo>
                  <a:lnTo>
                    <a:pt x="97" y="0"/>
                  </a:lnTo>
                  <a:cubicBezTo>
                    <a:pt x="97" y="0"/>
                    <a:pt x="97" y="0"/>
                    <a:pt x="116" y="0"/>
                  </a:cubicBezTo>
                  <a:lnTo>
                    <a:pt x="116" y="0"/>
                  </a:lnTo>
                  <a:cubicBezTo>
                    <a:pt x="119" y="0"/>
                    <a:pt x="125" y="3"/>
                    <a:pt x="129" y="3"/>
                  </a:cubicBezTo>
                  <a:lnTo>
                    <a:pt x="129" y="3"/>
                  </a:lnTo>
                  <a:cubicBezTo>
                    <a:pt x="160" y="15"/>
                    <a:pt x="179" y="50"/>
                    <a:pt x="173" y="85"/>
                  </a:cubicBezTo>
                  <a:lnTo>
                    <a:pt x="173" y="85"/>
                  </a:lnTo>
                  <a:cubicBezTo>
                    <a:pt x="166" y="117"/>
                    <a:pt x="138" y="142"/>
                    <a:pt x="107" y="142"/>
                  </a:cubicBezTo>
                  <a:lnTo>
                    <a:pt x="107" y="142"/>
                  </a:lnTo>
                  <a:cubicBezTo>
                    <a:pt x="75" y="145"/>
                    <a:pt x="47" y="120"/>
                    <a:pt x="41" y="85"/>
                  </a:cubicBezTo>
                  <a:lnTo>
                    <a:pt x="41" y="85"/>
                  </a:lnTo>
                  <a:cubicBezTo>
                    <a:pt x="34" y="44"/>
                    <a:pt x="59" y="6"/>
                    <a:pt x="94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4" name="path"/>
            <p:cNvSpPr/>
            <p:nvPr/>
          </p:nvSpPr>
          <p:spPr>
            <a:xfrm>
              <a:off x="916367" y="484154"/>
              <a:ext cx="1509779" cy="2095595"/>
            </a:xfrm>
            <a:custGeom>
              <a:rect l="0" t="0" r="0" b="0"/>
              <a:pathLst>
                <a:path w="2377" h="3300">
                  <a:moveTo>
                    <a:pt x="1738" y="1262"/>
                  </a:moveTo>
                  <a:cubicBezTo>
                    <a:pt x="2184" y="1880"/>
                    <a:pt x="2380" y="2590"/>
                    <a:pt x="2367" y="3300"/>
                  </a:cubicBezTo>
                  <a:lnTo>
                    <a:pt x="2367" y="3300"/>
                  </a:lnTo>
                  <a:cubicBezTo>
                    <a:pt x="1699" y="3089"/>
                    <a:pt x="1084" y="2669"/>
                    <a:pt x="651" y="2051"/>
                  </a:cubicBezTo>
                  <a:lnTo>
                    <a:pt x="651" y="2051"/>
                  </a:lnTo>
                  <a:cubicBezTo>
                    <a:pt x="206" y="1433"/>
                    <a:pt x="-3" y="709"/>
                    <a:pt x="10" y="0"/>
                  </a:cubicBezTo>
                  <a:lnTo>
                    <a:pt x="10" y="0"/>
                  </a:lnTo>
                  <a:cubicBezTo>
                    <a:pt x="677" y="210"/>
                    <a:pt x="1293" y="644"/>
                    <a:pt x="1738" y="1262"/>
                  </a:cubicBez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5" name="path"/>
            <p:cNvSpPr/>
            <p:nvPr/>
          </p:nvSpPr>
          <p:spPr>
            <a:xfrm>
              <a:off x="1328547" y="1138618"/>
              <a:ext cx="313754" cy="313849"/>
            </a:xfrm>
            <a:custGeom>
              <a:rect l="0" t="0" r="0" b="0"/>
              <a:pathLst>
                <a:path w="492" h="492">
                  <a:moveTo>
                    <a:pt x="224" y="494"/>
                  </a:moveTo>
                  <a:cubicBezTo>
                    <a:pt x="348" y="494"/>
                    <a:pt x="448" y="394"/>
                    <a:pt x="448" y="270"/>
                  </a:cubicBezTo>
                  <a:lnTo>
                    <a:pt x="448" y="270"/>
                  </a:lnTo>
                  <a:cubicBezTo>
                    <a:pt x="448" y="231"/>
                    <a:pt x="438" y="196"/>
                    <a:pt x="421" y="165"/>
                  </a:cubicBezTo>
                  <a:lnTo>
                    <a:pt x="421" y="165"/>
                  </a:lnTo>
                  <a:cubicBezTo>
                    <a:pt x="419" y="165"/>
                    <a:pt x="419" y="165"/>
                    <a:pt x="416" y="165"/>
                  </a:cubicBezTo>
                  <a:lnTo>
                    <a:pt x="416" y="165"/>
                  </a:lnTo>
                  <a:cubicBezTo>
                    <a:pt x="414" y="165"/>
                    <a:pt x="414" y="165"/>
                    <a:pt x="414" y="165"/>
                  </a:cubicBezTo>
                  <a:lnTo>
                    <a:pt x="414" y="165"/>
                  </a:lnTo>
                  <a:cubicBezTo>
                    <a:pt x="384" y="162"/>
                    <a:pt x="384" y="162"/>
                    <a:pt x="384" y="162"/>
                  </a:cubicBezTo>
                  <a:lnTo>
                    <a:pt x="384" y="162"/>
                  </a:lnTo>
                  <a:cubicBezTo>
                    <a:pt x="363" y="182"/>
                    <a:pt x="363" y="182"/>
                    <a:pt x="363" y="182"/>
                  </a:cubicBezTo>
                  <a:lnTo>
                    <a:pt x="363" y="182"/>
                  </a:lnTo>
                  <a:cubicBezTo>
                    <a:pt x="380" y="209"/>
                    <a:pt x="389" y="238"/>
                    <a:pt x="389" y="270"/>
                  </a:cubicBezTo>
                  <a:lnTo>
                    <a:pt x="389" y="270"/>
                  </a:lnTo>
                  <a:cubicBezTo>
                    <a:pt x="389" y="360"/>
                    <a:pt x="314" y="435"/>
                    <a:pt x="224" y="435"/>
                  </a:cubicBezTo>
                  <a:lnTo>
                    <a:pt x="224" y="435"/>
                  </a:lnTo>
                  <a:cubicBezTo>
                    <a:pt x="134" y="435"/>
                    <a:pt x="58" y="360"/>
                    <a:pt x="58" y="270"/>
                  </a:cubicBezTo>
                  <a:lnTo>
                    <a:pt x="58" y="270"/>
                  </a:lnTo>
                  <a:cubicBezTo>
                    <a:pt x="58" y="179"/>
                    <a:pt x="134" y="104"/>
                    <a:pt x="224" y="104"/>
                  </a:cubicBezTo>
                  <a:lnTo>
                    <a:pt x="224" y="104"/>
                  </a:lnTo>
                  <a:cubicBezTo>
                    <a:pt x="255" y="104"/>
                    <a:pt x="285" y="114"/>
                    <a:pt x="311" y="131"/>
                  </a:cubicBezTo>
                  <a:lnTo>
                    <a:pt x="311" y="131"/>
                  </a:lnTo>
                  <a:cubicBezTo>
                    <a:pt x="328" y="111"/>
                    <a:pt x="328" y="111"/>
                    <a:pt x="328" y="111"/>
                  </a:cubicBezTo>
                  <a:lnTo>
                    <a:pt x="328" y="111"/>
                  </a:lnTo>
                  <a:cubicBezTo>
                    <a:pt x="326" y="80"/>
                    <a:pt x="326" y="80"/>
                    <a:pt x="326" y="80"/>
                  </a:cubicBezTo>
                  <a:lnTo>
                    <a:pt x="326" y="80"/>
                  </a:lnTo>
                  <a:cubicBezTo>
                    <a:pt x="326" y="75"/>
                    <a:pt x="326" y="72"/>
                    <a:pt x="326" y="70"/>
                  </a:cubicBezTo>
                  <a:lnTo>
                    <a:pt x="326" y="70"/>
                  </a:lnTo>
                  <a:cubicBezTo>
                    <a:pt x="297" y="55"/>
                    <a:pt x="260" y="45"/>
                    <a:pt x="224" y="45"/>
                  </a:cubicBezTo>
                  <a:lnTo>
                    <a:pt x="224" y="45"/>
                  </a:lnTo>
                  <a:cubicBezTo>
                    <a:pt x="99" y="45"/>
                    <a:pt x="0" y="145"/>
                    <a:pt x="0" y="270"/>
                  </a:cubicBezTo>
                  <a:lnTo>
                    <a:pt x="0" y="270"/>
                  </a:lnTo>
                  <a:cubicBezTo>
                    <a:pt x="0" y="394"/>
                    <a:pt x="99" y="494"/>
                    <a:pt x="224" y="494"/>
                  </a:cubicBezTo>
                  <a:moveTo>
                    <a:pt x="224" y="494"/>
                  </a:moveTo>
                  <a:cubicBezTo>
                    <a:pt x="224" y="494"/>
                    <a:pt x="224" y="494"/>
                    <a:pt x="224" y="494"/>
                  </a:cubicBezTo>
                </a:path>
                <a:path w="492" h="492">
                  <a:moveTo>
                    <a:pt x="224" y="211"/>
                  </a:moveTo>
                  <a:cubicBezTo>
                    <a:pt x="226" y="211"/>
                    <a:pt x="226" y="211"/>
                    <a:pt x="229" y="211"/>
                  </a:cubicBezTo>
                  <a:lnTo>
                    <a:pt x="229" y="211"/>
                  </a:lnTo>
                  <a:cubicBezTo>
                    <a:pt x="270" y="170"/>
                    <a:pt x="270" y="170"/>
                    <a:pt x="270" y="170"/>
                  </a:cubicBezTo>
                  <a:lnTo>
                    <a:pt x="270" y="170"/>
                  </a:lnTo>
                  <a:cubicBezTo>
                    <a:pt x="270" y="170"/>
                    <a:pt x="270" y="170"/>
                    <a:pt x="270" y="170"/>
                  </a:cubicBezTo>
                  <a:lnTo>
                    <a:pt x="270" y="170"/>
                  </a:lnTo>
                  <a:cubicBezTo>
                    <a:pt x="255" y="163"/>
                    <a:pt x="241" y="160"/>
                    <a:pt x="224" y="160"/>
                  </a:cubicBezTo>
                  <a:lnTo>
                    <a:pt x="224" y="160"/>
                  </a:lnTo>
                  <a:cubicBezTo>
                    <a:pt x="163" y="160"/>
                    <a:pt x="114" y="209"/>
                    <a:pt x="114" y="270"/>
                  </a:cubicBezTo>
                  <a:lnTo>
                    <a:pt x="114" y="270"/>
                  </a:lnTo>
                  <a:cubicBezTo>
                    <a:pt x="114" y="330"/>
                    <a:pt x="163" y="379"/>
                    <a:pt x="224" y="379"/>
                  </a:cubicBezTo>
                  <a:lnTo>
                    <a:pt x="224" y="379"/>
                  </a:lnTo>
                  <a:cubicBezTo>
                    <a:pt x="285" y="379"/>
                    <a:pt x="333" y="330"/>
                    <a:pt x="333" y="270"/>
                  </a:cubicBezTo>
                  <a:lnTo>
                    <a:pt x="333" y="270"/>
                  </a:lnTo>
                  <a:cubicBezTo>
                    <a:pt x="333" y="253"/>
                    <a:pt x="331" y="238"/>
                    <a:pt x="324" y="223"/>
                  </a:cubicBezTo>
                  <a:lnTo>
                    <a:pt x="324" y="223"/>
                  </a:lnTo>
                  <a:cubicBezTo>
                    <a:pt x="324" y="223"/>
                    <a:pt x="324" y="223"/>
                    <a:pt x="324" y="223"/>
                  </a:cubicBezTo>
                  <a:lnTo>
                    <a:pt x="324" y="223"/>
                  </a:lnTo>
                  <a:cubicBezTo>
                    <a:pt x="282" y="265"/>
                    <a:pt x="282" y="265"/>
                    <a:pt x="282" y="265"/>
                  </a:cubicBezTo>
                  <a:lnTo>
                    <a:pt x="282" y="265"/>
                  </a:lnTo>
                  <a:cubicBezTo>
                    <a:pt x="282" y="267"/>
                    <a:pt x="282" y="267"/>
                    <a:pt x="282" y="270"/>
                  </a:cubicBezTo>
                  <a:lnTo>
                    <a:pt x="282" y="270"/>
                  </a:lnTo>
                  <a:cubicBezTo>
                    <a:pt x="282" y="301"/>
                    <a:pt x="255" y="328"/>
                    <a:pt x="224" y="328"/>
                  </a:cubicBezTo>
                  <a:lnTo>
                    <a:pt x="224" y="328"/>
                  </a:lnTo>
                  <a:cubicBezTo>
                    <a:pt x="192" y="328"/>
                    <a:pt x="165" y="301"/>
                    <a:pt x="165" y="270"/>
                  </a:cubicBezTo>
                  <a:lnTo>
                    <a:pt x="165" y="270"/>
                  </a:lnTo>
                  <a:cubicBezTo>
                    <a:pt x="165" y="238"/>
                    <a:pt x="192" y="211"/>
                    <a:pt x="224" y="211"/>
                  </a:cubicBezTo>
                  <a:moveTo>
                    <a:pt x="224" y="211"/>
                  </a:moveTo>
                  <a:cubicBezTo>
                    <a:pt x="224" y="211"/>
                    <a:pt x="224" y="211"/>
                    <a:pt x="224" y="211"/>
                  </a:cubicBezTo>
                </a:path>
                <a:path w="492" h="492">
                  <a:moveTo>
                    <a:pt x="455" y="68"/>
                  </a:moveTo>
                  <a:cubicBezTo>
                    <a:pt x="467" y="55"/>
                    <a:pt x="467" y="55"/>
                    <a:pt x="467" y="55"/>
                  </a:cubicBezTo>
                  <a:lnTo>
                    <a:pt x="467" y="55"/>
                  </a:lnTo>
                  <a:cubicBezTo>
                    <a:pt x="472" y="48"/>
                    <a:pt x="472" y="41"/>
                    <a:pt x="467" y="34"/>
                  </a:cubicBezTo>
                  <a:lnTo>
                    <a:pt x="467" y="34"/>
                  </a:lnTo>
                  <a:cubicBezTo>
                    <a:pt x="457" y="26"/>
                    <a:pt x="457" y="26"/>
                    <a:pt x="457" y="26"/>
                  </a:cubicBezTo>
                  <a:lnTo>
                    <a:pt x="457" y="26"/>
                  </a:lnTo>
                  <a:cubicBezTo>
                    <a:pt x="455" y="24"/>
                    <a:pt x="452" y="21"/>
                    <a:pt x="447" y="21"/>
                  </a:cubicBezTo>
                  <a:lnTo>
                    <a:pt x="447" y="21"/>
                  </a:lnTo>
                  <a:cubicBezTo>
                    <a:pt x="445" y="21"/>
                    <a:pt x="440" y="24"/>
                    <a:pt x="438" y="26"/>
                  </a:cubicBezTo>
                  <a:lnTo>
                    <a:pt x="438" y="26"/>
                  </a:lnTo>
                  <a:cubicBezTo>
                    <a:pt x="425" y="41"/>
                    <a:pt x="425" y="41"/>
                    <a:pt x="425" y="41"/>
                  </a:cubicBezTo>
                  <a:lnTo>
                    <a:pt x="425" y="41"/>
                  </a:lnTo>
                  <a:cubicBezTo>
                    <a:pt x="421" y="4"/>
                    <a:pt x="421" y="4"/>
                    <a:pt x="421" y="4"/>
                  </a:cubicBezTo>
                  <a:lnTo>
                    <a:pt x="421" y="4"/>
                  </a:lnTo>
                  <a:cubicBezTo>
                    <a:pt x="421" y="0"/>
                    <a:pt x="418" y="0"/>
                    <a:pt x="416" y="0"/>
                  </a:cubicBezTo>
                  <a:lnTo>
                    <a:pt x="416" y="0"/>
                  </a:lnTo>
                  <a:cubicBezTo>
                    <a:pt x="416" y="0"/>
                    <a:pt x="413" y="0"/>
                    <a:pt x="413" y="0"/>
                  </a:cubicBezTo>
                  <a:lnTo>
                    <a:pt x="413" y="0"/>
                  </a:lnTo>
                  <a:cubicBezTo>
                    <a:pt x="360" y="55"/>
                    <a:pt x="360" y="55"/>
                    <a:pt x="360" y="55"/>
                  </a:cubicBezTo>
                  <a:lnTo>
                    <a:pt x="360" y="55"/>
                  </a:lnTo>
                  <a:cubicBezTo>
                    <a:pt x="355" y="60"/>
                    <a:pt x="353" y="68"/>
                    <a:pt x="353" y="72"/>
                  </a:cubicBezTo>
                  <a:lnTo>
                    <a:pt x="353" y="72"/>
                  </a:lnTo>
                  <a:cubicBezTo>
                    <a:pt x="353" y="75"/>
                    <a:pt x="353" y="75"/>
                    <a:pt x="353" y="75"/>
                  </a:cubicBezTo>
                  <a:lnTo>
                    <a:pt x="353" y="75"/>
                  </a:lnTo>
                  <a:cubicBezTo>
                    <a:pt x="355" y="109"/>
                    <a:pt x="355" y="109"/>
                    <a:pt x="355" y="109"/>
                  </a:cubicBezTo>
                  <a:lnTo>
                    <a:pt x="355" y="109"/>
                  </a:lnTo>
                  <a:cubicBezTo>
                    <a:pt x="335" y="128"/>
                    <a:pt x="335" y="128"/>
                    <a:pt x="335" y="128"/>
                  </a:cubicBezTo>
                  <a:lnTo>
                    <a:pt x="335" y="128"/>
                  </a:lnTo>
                  <a:cubicBezTo>
                    <a:pt x="299" y="165"/>
                    <a:pt x="299" y="165"/>
                    <a:pt x="299" y="165"/>
                  </a:cubicBezTo>
                  <a:lnTo>
                    <a:pt x="299" y="165"/>
                  </a:lnTo>
                  <a:cubicBezTo>
                    <a:pt x="299" y="165"/>
                    <a:pt x="299" y="165"/>
                    <a:pt x="299" y="165"/>
                  </a:cubicBezTo>
                  <a:lnTo>
                    <a:pt x="299" y="165"/>
                  </a:lnTo>
                  <a:cubicBezTo>
                    <a:pt x="265" y="199"/>
                    <a:pt x="265" y="199"/>
                    <a:pt x="265" y="199"/>
                  </a:cubicBezTo>
                  <a:lnTo>
                    <a:pt x="265" y="199"/>
                  </a:lnTo>
                  <a:cubicBezTo>
                    <a:pt x="250" y="216"/>
                    <a:pt x="250" y="216"/>
                    <a:pt x="250" y="216"/>
                  </a:cubicBezTo>
                  <a:lnTo>
                    <a:pt x="250" y="216"/>
                  </a:lnTo>
                  <a:cubicBezTo>
                    <a:pt x="248" y="218"/>
                    <a:pt x="246" y="221"/>
                    <a:pt x="246" y="223"/>
                  </a:cubicBezTo>
                  <a:lnTo>
                    <a:pt x="246" y="223"/>
                  </a:lnTo>
                  <a:cubicBezTo>
                    <a:pt x="246" y="235"/>
                    <a:pt x="246" y="235"/>
                    <a:pt x="246" y="235"/>
                  </a:cubicBezTo>
                  <a:lnTo>
                    <a:pt x="246" y="235"/>
                  </a:lnTo>
                  <a:cubicBezTo>
                    <a:pt x="246" y="243"/>
                    <a:pt x="250" y="248"/>
                    <a:pt x="258" y="248"/>
                  </a:cubicBezTo>
                  <a:lnTo>
                    <a:pt x="258" y="248"/>
                  </a:lnTo>
                  <a:cubicBezTo>
                    <a:pt x="258" y="248"/>
                    <a:pt x="258" y="248"/>
                    <a:pt x="258" y="248"/>
                  </a:cubicBezTo>
                  <a:lnTo>
                    <a:pt x="258" y="248"/>
                  </a:lnTo>
                  <a:cubicBezTo>
                    <a:pt x="270" y="248"/>
                    <a:pt x="270" y="248"/>
                    <a:pt x="270" y="248"/>
                  </a:cubicBezTo>
                  <a:lnTo>
                    <a:pt x="270" y="248"/>
                  </a:lnTo>
                  <a:cubicBezTo>
                    <a:pt x="272" y="248"/>
                    <a:pt x="275" y="245"/>
                    <a:pt x="277" y="243"/>
                  </a:cubicBezTo>
                  <a:lnTo>
                    <a:pt x="277" y="243"/>
                  </a:lnTo>
                  <a:cubicBezTo>
                    <a:pt x="384" y="136"/>
                    <a:pt x="384" y="136"/>
                    <a:pt x="384" y="136"/>
                  </a:cubicBezTo>
                  <a:lnTo>
                    <a:pt x="384" y="136"/>
                  </a:lnTo>
                  <a:cubicBezTo>
                    <a:pt x="416" y="138"/>
                    <a:pt x="416" y="138"/>
                    <a:pt x="416" y="138"/>
                  </a:cubicBezTo>
                  <a:lnTo>
                    <a:pt x="416" y="138"/>
                  </a:lnTo>
                  <a:cubicBezTo>
                    <a:pt x="418" y="138"/>
                    <a:pt x="418" y="138"/>
                    <a:pt x="418" y="138"/>
                  </a:cubicBezTo>
                  <a:lnTo>
                    <a:pt x="418" y="138"/>
                  </a:lnTo>
                  <a:cubicBezTo>
                    <a:pt x="418" y="138"/>
                    <a:pt x="418" y="138"/>
                    <a:pt x="418" y="138"/>
                  </a:cubicBezTo>
                  <a:lnTo>
                    <a:pt x="418" y="138"/>
                  </a:lnTo>
                  <a:cubicBezTo>
                    <a:pt x="425" y="138"/>
                    <a:pt x="433" y="136"/>
                    <a:pt x="435" y="131"/>
                  </a:cubicBezTo>
                  <a:lnTo>
                    <a:pt x="435" y="131"/>
                  </a:lnTo>
                  <a:cubicBezTo>
                    <a:pt x="491" y="77"/>
                    <a:pt x="491" y="77"/>
                    <a:pt x="491" y="77"/>
                  </a:cubicBezTo>
                  <a:lnTo>
                    <a:pt x="491" y="77"/>
                  </a:lnTo>
                  <a:cubicBezTo>
                    <a:pt x="494" y="75"/>
                    <a:pt x="491" y="70"/>
                    <a:pt x="489" y="70"/>
                  </a:cubicBezTo>
                  <a:lnTo>
                    <a:pt x="489" y="70"/>
                  </a:lnTo>
                  <a:lnTo>
                    <a:pt x="455" y="68"/>
                  </a:lnTo>
                  <a:close/>
                  <a:moveTo>
                    <a:pt x="455" y="68"/>
                  </a:moveTo>
                  <a:cubicBezTo>
                    <a:pt x="455" y="68"/>
                    <a:pt x="455" y="68"/>
                    <a:pt x="455" y="6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6" name="path"/>
            <p:cNvSpPr/>
            <p:nvPr/>
          </p:nvSpPr>
          <p:spPr>
            <a:xfrm>
              <a:off x="1996440" y="0"/>
              <a:ext cx="856012" cy="2579751"/>
            </a:xfrm>
            <a:custGeom>
              <a:rect l="0" t="0" r="0" b="0"/>
              <a:pathLst>
                <a:path w="1348" h="4061">
                  <a:moveTo>
                    <a:pt x="0" y="2024"/>
                  </a:moveTo>
                  <a:cubicBezTo>
                    <a:pt x="0" y="2787"/>
                    <a:pt x="248" y="3497"/>
                    <a:pt x="667" y="4062"/>
                  </a:cubicBezTo>
                  <a:lnTo>
                    <a:pt x="667" y="4062"/>
                  </a:lnTo>
                  <a:cubicBezTo>
                    <a:pt x="1099" y="3497"/>
                    <a:pt x="1348" y="2787"/>
                    <a:pt x="1348" y="2024"/>
                  </a:cubicBezTo>
                  <a:lnTo>
                    <a:pt x="1348" y="2024"/>
                  </a:lnTo>
                  <a:cubicBezTo>
                    <a:pt x="1348" y="1275"/>
                    <a:pt x="1099" y="565"/>
                    <a:pt x="667" y="0"/>
                  </a:cubicBezTo>
                  <a:lnTo>
                    <a:pt x="667" y="0"/>
                  </a:lnTo>
                  <a:cubicBezTo>
                    <a:pt x="248" y="565"/>
                    <a:pt x="0" y="1275"/>
                    <a:pt x="0" y="2024"/>
                  </a:cubicBezTo>
                </a:path>
              </a:pathLst>
            </a:custGeom>
            <a:solidFill>
              <a:srgbClr val="EFA57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7" name="path"/>
            <p:cNvSpPr/>
            <p:nvPr/>
          </p:nvSpPr>
          <p:spPr>
            <a:xfrm>
              <a:off x="2316956" y="889538"/>
              <a:ext cx="215074" cy="313658"/>
            </a:xfrm>
            <a:custGeom>
              <a:rect l="0" t="0" r="0" b="0"/>
              <a:pathLst>
                <a:path w="338" h="492">
                  <a:moveTo>
                    <a:pt x="136" y="493"/>
                  </a:moveTo>
                  <a:cubicBezTo>
                    <a:pt x="126" y="490"/>
                    <a:pt x="117" y="487"/>
                    <a:pt x="107" y="481"/>
                  </a:cubicBezTo>
                  <a:lnTo>
                    <a:pt x="107" y="481"/>
                  </a:lnTo>
                  <a:cubicBezTo>
                    <a:pt x="98" y="474"/>
                    <a:pt x="91" y="465"/>
                    <a:pt x="85" y="452"/>
                  </a:cubicBezTo>
                  <a:lnTo>
                    <a:pt x="85" y="452"/>
                  </a:lnTo>
                  <a:cubicBezTo>
                    <a:pt x="85" y="449"/>
                    <a:pt x="85" y="449"/>
                    <a:pt x="79" y="446"/>
                  </a:cubicBezTo>
                  <a:lnTo>
                    <a:pt x="79" y="446"/>
                  </a:lnTo>
                  <a:cubicBezTo>
                    <a:pt x="60" y="436"/>
                    <a:pt x="50" y="411"/>
                    <a:pt x="60" y="389"/>
                  </a:cubicBezTo>
                  <a:lnTo>
                    <a:pt x="60" y="389"/>
                  </a:lnTo>
                  <a:cubicBezTo>
                    <a:pt x="60" y="389"/>
                    <a:pt x="60" y="386"/>
                    <a:pt x="60" y="383"/>
                  </a:cubicBezTo>
                  <a:lnTo>
                    <a:pt x="60" y="383"/>
                  </a:lnTo>
                  <a:cubicBezTo>
                    <a:pt x="56" y="373"/>
                    <a:pt x="53" y="364"/>
                    <a:pt x="60" y="351"/>
                  </a:cubicBezTo>
                  <a:lnTo>
                    <a:pt x="60" y="351"/>
                  </a:lnTo>
                  <a:cubicBezTo>
                    <a:pt x="60" y="348"/>
                    <a:pt x="60" y="348"/>
                    <a:pt x="56" y="345"/>
                  </a:cubicBezTo>
                  <a:lnTo>
                    <a:pt x="56" y="345"/>
                  </a:lnTo>
                  <a:cubicBezTo>
                    <a:pt x="56" y="335"/>
                    <a:pt x="53" y="329"/>
                    <a:pt x="53" y="319"/>
                  </a:cubicBezTo>
                  <a:lnTo>
                    <a:pt x="53" y="319"/>
                  </a:lnTo>
                  <a:cubicBezTo>
                    <a:pt x="50" y="303"/>
                    <a:pt x="44" y="288"/>
                    <a:pt x="37" y="272"/>
                  </a:cubicBezTo>
                  <a:lnTo>
                    <a:pt x="37" y="272"/>
                  </a:lnTo>
                  <a:cubicBezTo>
                    <a:pt x="28" y="256"/>
                    <a:pt x="18" y="240"/>
                    <a:pt x="12" y="224"/>
                  </a:cubicBezTo>
                  <a:lnTo>
                    <a:pt x="12" y="224"/>
                  </a:lnTo>
                  <a:cubicBezTo>
                    <a:pt x="3" y="196"/>
                    <a:pt x="0" y="167"/>
                    <a:pt x="3" y="139"/>
                  </a:cubicBezTo>
                  <a:lnTo>
                    <a:pt x="3" y="139"/>
                  </a:lnTo>
                  <a:cubicBezTo>
                    <a:pt x="15" y="79"/>
                    <a:pt x="47" y="37"/>
                    <a:pt x="104" y="12"/>
                  </a:cubicBezTo>
                  <a:lnTo>
                    <a:pt x="104" y="12"/>
                  </a:lnTo>
                  <a:cubicBezTo>
                    <a:pt x="120" y="6"/>
                    <a:pt x="136" y="0"/>
                    <a:pt x="155" y="0"/>
                  </a:cubicBezTo>
                  <a:lnTo>
                    <a:pt x="155" y="0"/>
                  </a:lnTo>
                  <a:cubicBezTo>
                    <a:pt x="155" y="0"/>
                    <a:pt x="158" y="0"/>
                    <a:pt x="158" y="0"/>
                  </a:cubicBezTo>
                  <a:lnTo>
                    <a:pt x="158" y="0"/>
                  </a:lnTo>
                  <a:cubicBezTo>
                    <a:pt x="177" y="0"/>
                    <a:pt x="177" y="0"/>
                    <a:pt x="177" y="0"/>
                  </a:cubicBezTo>
                  <a:lnTo>
                    <a:pt x="177" y="0"/>
                  </a:lnTo>
                  <a:cubicBezTo>
                    <a:pt x="189" y="0"/>
                    <a:pt x="199" y="3"/>
                    <a:pt x="212" y="3"/>
                  </a:cubicBezTo>
                  <a:lnTo>
                    <a:pt x="212" y="3"/>
                  </a:lnTo>
                  <a:cubicBezTo>
                    <a:pt x="240" y="12"/>
                    <a:pt x="265" y="25"/>
                    <a:pt x="284" y="47"/>
                  </a:cubicBezTo>
                  <a:lnTo>
                    <a:pt x="284" y="47"/>
                  </a:lnTo>
                  <a:cubicBezTo>
                    <a:pt x="307" y="69"/>
                    <a:pt x="322" y="94"/>
                    <a:pt x="329" y="126"/>
                  </a:cubicBezTo>
                  <a:lnTo>
                    <a:pt x="329" y="126"/>
                  </a:lnTo>
                  <a:cubicBezTo>
                    <a:pt x="338" y="167"/>
                    <a:pt x="332" y="205"/>
                    <a:pt x="313" y="243"/>
                  </a:cubicBezTo>
                  <a:lnTo>
                    <a:pt x="313" y="243"/>
                  </a:lnTo>
                  <a:cubicBezTo>
                    <a:pt x="307" y="256"/>
                    <a:pt x="300" y="269"/>
                    <a:pt x="294" y="281"/>
                  </a:cubicBezTo>
                  <a:lnTo>
                    <a:pt x="294" y="281"/>
                  </a:lnTo>
                  <a:cubicBezTo>
                    <a:pt x="284" y="297"/>
                    <a:pt x="281" y="313"/>
                    <a:pt x="281" y="332"/>
                  </a:cubicBezTo>
                  <a:lnTo>
                    <a:pt x="281" y="332"/>
                  </a:lnTo>
                  <a:cubicBezTo>
                    <a:pt x="281" y="332"/>
                    <a:pt x="278" y="335"/>
                    <a:pt x="278" y="338"/>
                  </a:cubicBezTo>
                  <a:lnTo>
                    <a:pt x="278" y="338"/>
                  </a:lnTo>
                  <a:cubicBezTo>
                    <a:pt x="278" y="341"/>
                    <a:pt x="278" y="354"/>
                    <a:pt x="278" y="357"/>
                  </a:cubicBezTo>
                  <a:lnTo>
                    <a:pt x="278" y="357"/>
                  </a:lnTo>
                  <a:cubicBezTo>
                    <a:pt x="281" y="367"/>
                    <a:pt x="278" y="376"/>
                    <a:pt x="275" y="383"/>
                  </a:cubicBezTo>
                  <a:lnTo>
                    <a:pt x="275" y="383"/>
                  </a:lnTo>
                  <a:cubicBezTo>
                    <a:pt x="275" y="386"/>
                    <a:pt x="275" y="389"/>
                    <a:pt x="275" y="389"/>
                  </a:cubicBezTo>
                  <a:lnTo>
                    <a:pt x="275" y="389"/>
                  </a:lnTo>
                  <a:cubicBezTo>
                    <a:pt x="284" y="411"/>
                    <a:pt x="275" y="436"/>
                    <a:pt x="253" y="446"/>
                  </a:cubicBezTo>
                  <a:lnTo>
                    <a:pt x="253" y="446"/>
                  </a:lnTo>
                  <a:cubicBezTo>
                    <a:pt x="253" y="449"/>
                    <a:pt x="250" y="449"/>
                    <a:pt x="250" y="452"/>
                  </a:cubicBezTo>
                  <a:lnTo>
                    <a:pt x="250" y="452"/>
                  </a:lnTo>
                  <a:cubicBezTo>
                    <a:pt x="240" y="474"/>
                    <a:pt x="224" y="487"/>
                    <a:pt x="202" y="490"/>
                  </a:cubicBezTo>
                  <a:lnTo>
                    <a:pt x="202" y="490"/>
                  </a:lnTo>
                  <a:cubicBezTo>
                    <a:pt x="202" y="490"/>
                    <a:pt x="199" y="490"/>
                    <a:pt x="199" y="493"/>
                  </a:cubicBezTo>
                  <a:lnTo>
                    <a:pt x="199" y="493"/>
                  </a:lnTo>
                  <a:lnTo>
                    <a:pt x="136" y="493"/>
                  </a:lnTo>
                  <a:close/>
                  <a:moveTo>
                    <a:pt x="167" y="338"/>
                  </a:moveTo>
                  <a:cubicBezTo>
                    <a:pt x="189" y="338"/>
                    <a:pt x="212" y="338"/>
                    <a:pt x="234" y="338"/>
                  </a:cubicBezTo>
                  <a:lnTo>
                    <a:pt x="234" y="338"/>
                  </a:lnTo>
                  <a:cubicBezTo>
                    <a:pt x="243" y="338"/>
                    <a:pt x="250" y="335"/>
                    <a:pt x="250" y="326"/>
                  </a:cubicBezTo>
                  <a:lnTo>
                    <a:pt x="250" y="326"/>
                  </a:lnTo>
                  <a:cubicBezTo>
                    <a:pt x="250" y="326"/>
                    <a:pt x="250" y="326"/>
                    <a:pt x="250" y="322"/>
                  </a:cubicBezTo>
                  <a:lnTo>
                    <a:pt x="250" y="322"/>
                  </a:lnTo>
                  <a:cubicBezTo>
                    <a:pt x="253" y="310"/>
                    <a:pt x="256" y="294"/>
                    <a:pt x="259" y="281"/>
                  </a:cubicBezTo>
                  <a:lnTo>
                    <a:pt x="259" y="281"/>
                  </a:lnTo>
                  <a:cubicBezTo>
                    <a:pt x="269" y="265"/>
                    <a:pt x="275" y="250"/>
                    <a:pt x="284" y="234"/>
                  </a:cubicBezTo>
                  <a:lnTo>
                    <a:pt x="284" y="234"/>
                  </a:lnTo>
                  <a:cubicBezTo>
                    <a:pt x="300" y="205"/>
                    <a:pt x="307" y="174"/>
                    <a:pt x="300" y="142"/>
                  </a:cubicBezTo>
                  <a:lnTo>
                    <a:pt x="300" y="142"/>
                  </a:lnTo>
                  <a:cubicBezTo>
                    <a:pt x="294" y="104"/>
                    <a:pt x="275" y="72"/>
                    <a:pt x="243" y="53"/>
                  </a:cubicBezTo>
                  <a:lnTo>
                    <a:pt x="243" y="53"/>
                  </a:lnTo>
                  <a:cubicBezTo>
                    <a:pt x="196" y="22"/>
                    <a:pt x="145" y="22"/>
                    <a:pt x="98" y="50"/>
                  </a:cubicBezTo>
                  <a:lnTo>
                    <a:pt x="98" y="50"/>
                  </a:lnTo>
                  <a:cubicBezTo>
                    <a:pt x="47" y="79"/>
                    <a:pt x="25" y="136"/>
                    <a:pt x="34" y="193"/>
                  </a:cubicBezTo>
                  <a:lnTo>
                    <a:pt x="34" y="193"/>
                  </a:lnTo>
                  <a:cubicBezTo>
                    <a:pt x="37" y="212"/>
                    <a:pt x="47" y="227"/>
                    <a:pt x="56" y="243"/>
                  </a:cubicBezTo>
                  <a:lnTo>
                    <a:pt x="56" y="243"/>
                  </a:lnTo>
                  <a:cubicBezTo>
                    <a:pt x="72" y="269"/>
                    <a:pt x="82" y="297"/>
                    <a:pt x="85" y="326"/>
                  </a:cubicBezTo>
                  <a:lnTo>
                    <a:pt x="85" y="326"/>
                  </a:lnTo>
                  <a:cubicBezTo>
                    <a:pt x="85" y="335"/>
                    <a:pt x="91" y="338"/>
                    <a:pt x="101" y="338"/>
                  </a:cubicBezTo>
                  <a:lnTo>
                    <a:pt x="101" y="338"/>
                  </a:lnTo>
                  <a:cubicBezTo>
                    <a:pt x="123" y="338"/>
                    <a:pt x="145" y="338"/>
                    <a:pt x="167" y="338"/>
                  </a:cubicBezTo>
                  <a:moveTo>
                    <a:pt x="167" y="379"/>
                  </a:moveTo>
                  <a:cubicBezTo>
                    <a:pt x="189" y="379"/>
                    <a:pt x="212" y="379"/>
                    <a:pt x="234" y="379"/>
                  </a:cubicBezTo>
                  <a:lnTo>
                    <a:pt x="234" y="379"/>
                  </a:lnTo>
                  <a:cubicBezTo>
                    <a:pt x="240" y="379"/>
                    <a:pt x="243" y="376"/>
                    <a:pt x="246" y="373"/>
                  </a:cubicBezTo>
                  <a:lnTo>
                    <a:pt x="246" y="373"/>
                  </a:lnTo>
                  <a:cubicBezTo>
                    <a:pt x="253" y="364"/>
                    <a:pt x="243" y="354"/>
                    <a:pt x="234" y="354"/>
                  </a:cubicBezTo>
                  <a:lnTo>
                    <a:pt x="234" y="354"/>
                  </a:lnTo>
                  <a:cubicBezTo>
                    <a:pt x="202" y="354"/>
                    <a:pt x="170" y="354"/>
                    <a:pt x="139" y="354"/>
                  </a:cubicBezTo>
                  <a:lnTo>
                    <a:pt x="139" y="354"/>
                  </a:lnTo>
                  <a:cubicBezTo>
                    <a:pt x="126" y="354"/>
                    <a:pt x="113" y="354"/>
                    <a:pt x="101" y="354"/>
                  </a:cubicBezTo>
                  <a:lnTo>
                    <a:pt x="101" y="354"/>
                  </a:lnTo>
                  <a:cubicBezTo>
                    <a:pt x="94" y="354"/>
                    <a:pt x="91" y="354"/>
                    <a:pt x="88" y="360"/>
                  </a:cubicBezTo>
                  <a:lnTo>
                    <a:pt x="88" y="360"/>
                  </a:lnTo>
                  <a:cubicBezTo>
                    <a:pt x="85" y="370"/>
                    <a:pt x="91" y="379"/>
                    <a:pt x="101" y="379"/>
                  </a:cubicBezTo>
                  <a:lnTo>
                    <a:pt x="101" y="379"/>
                  </a:lnTo>
                  <a:cubicBezTo>
                    <a:pt x="123" y="379"/>
                    <a:pt x="145" y="379"/>
                    <a:pt x="167" y="379"/>
                  </a:cubicBezTo>
                  <a:moveTo>
                    <a:pt x="167" y="392"/>
                  </a:moveTo>
                  <a:cubicBezTo>
                    <a:pt x="145" y="392"/>
                    <a:pt x="123" y="392"/>
                    <a:pt x="101" y="392"/>
                  </a:cubicBezTo>
                  <a:lnTo>
                    <a:pt x="101" y="392"/>
                  </a:lnTo>
                  <a:cubicBezTo>
                    <a:pt x="94" y="392"/>
                    <a:pt x="91" y="395"/>
                    <a:pt x="88" y="402"/>
                  </a:cubicBezTo>
                  <a:lnTo>
                    <a:pt x="88" y="402"/>
                  </a:lnTo>
                  <a:cubicBezTo>
                    <a:pt x="85" y="411"/>
                    <a:pt x="91" y="421"/>
                    <a:pt x="101" y="421"/>
                  </a:cubicBezTo>
                  <a:lnTo>
                    <a:pt x="101" y="421"/>
                  </a:lnTo>
                  <a:cubicBezTo>
                    <a:pt x="132" y="421"/>
                    <a:pt x="164" y="421"/>
                    <a:pt x="196" y="421"/>
                  </a:cubicBezTo>
                  <a:lnTo>
                    <a:pt x="196" y="421"/>
                  </a:lnTo>
                  <a:cubicBezTo>
                    <a:pt x="208" y="421"/>
                    <a:pt x="221" y="421"/>
                    <a:pt x="234" y="421"/>
                  </a:cubicBezTo>
                  <a:lnTo>
                    <a:pt x="234" y="421"/>
                  </a:lnTo>
                  <a:cubicBezTo>
                    <a:pt x="240" y="421"/>
                    <a:pt x="243" y="417"/>
                    <a:pt x="246" y="411"/>
                  </a:cubicBezTo>
                  <a:lnTo>
                    <a:pt x="246" y="411"/>
                  </a:lnTo>
                  <a:cubicBezTo>
                    <a:pt x="253" y="402"/>
                    <a:pt x="243" y="392"/>
                    <a:pt x="234" y="392"/>
                  </a:cubicBezTo>
                  <a:lnTo>
                    <a:pt x="234" y="392"/>
                  </a:lnTo>
                  <a:cubicBezTo>
                    <a:pt x="212" y="392"/>
                    <a:pt x="189" y="392"/>
                    <a:pt x="167" y="392"/>
                  </a:cubicBezTo>
                  <a:moveTo>
                    <a:pt x="221" y="433"/>
                  </a:moveTo>
                  <a:cubicBezTo>
                    <a:pt x="113" y="433"/>
                    <a:pt x="113" y="433"/>
                    <a:pt x="113" y="433"/>
                  </a:cubicBezTo>
                  <a:lnTo>
                    <a:pt x="113" y="433"/>
                  </a:lnTo>
                  <a:cubicBezTo>
                    <a:pt x="113" y="449"/>
                    <a:pt x="123" y="462"/>
                    <a:pt x="139" y="462"/>
                  </a:cubicBezTo>
                  <a:lnTo>
                    <a:pt x="139" y="462"/>
                  </a:lnTo>
                  <a:cubicBezTo>
                    <a:pt x="158" y="462"/>
                    <a:pt x="177" y="462"/>
                    <a:pt x="196" y="462"/>
                  </a:cubicBezTo>
                  <a:lnTo>
                    <a:pt x="196" y="462"/>
                  </a:lnTo>
                  <a:cubicBezTo>
                    <a:pt x="212" y="462"/>
                    <a:pt x="221" y="449"/>
                    <a:pt x="221" y="43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8" name="textbox 388"/>
          <p:cNvSpPr/>
          <p:nvPr/>
        </p:nvSpPr>
        <p:spPr>
          <a:xfrm>
            <a:off x="1211301" y="378647"/>
            <a:ext cx="5774054" cy="1032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与增强现实的技术发展</a:t>
            </a:r>
            <a:endParaRPr lang="Microsoft YaHei" altLang="Microsoft YaHei" sz="3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algn="r" rtl="0" eaLnBrk="0">
              <a:lnSpc>
                <a:spcPct val="92000"/>
              </a:lnSpc>
              <a:spcBef>
                <a:spcPts val="2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传感器和跟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踪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700"/>
          </a:p>
        </p:txBody>
      </p:sp>
      <p:sp>
        <p:nvSpPr>
          <p:cNvPr id="389" name="textbox 389"/>
          <p:cNvSpPr/>
          <p:nvPr/>
        </p:nvSpPr>
        <p:spPr>
          <a:xfrm>
            <a:off x="1710515" y="2877168"/>
            <a:ext cx="9067165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1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虚拟角色的互动性和智能化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45"/>
              </a:spcBef>
            </a:pPr>
            <a:r>
              <a:rPr sz="1500" spc="-9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实现更加逼真的虚拟场</a:t>
            </a: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marL="6388258" algn="l" rtl="0" eaLnBrk="0">
              <a:lnSpc>
                <a:spcPts val="1619"/>
              </a:lnSpc>
              <a:spcBef>
                <a:spcPts val="42"/>
              </a:spcBef>
            </a:pPr>
            <a:r>
              <a:rPr sz="13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程度</a:t>
            </a:r>
            <a:r>
              <a:rPr sz="13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90" name="textbox 390"/>
          <p:cNvSpPr/>
          <p:nvPr/>
        </p:nvSpPr>
        <p:spPr>
          <a:xfrm>
            <a:off x="1884232" y="2113396"/>
            <a:ext cx="8764905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24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实时三维图形渲染</a:t>
            </a:r>
            <a:r>
              <a:rPr sz="17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提高虚拟物体的定位精度和稳定性。   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人工智能和语音识别技术</a:t>
            </a:r>
            <a:endParaRPr lang="Microsoft YaHei" altLang="Microsoft YaHei" sz="1700"/>
          </a:p>
        </p:txBody>
      </p:sp>
      <p:sp>
        <p:nvSpPr>
          <p:cNvPr id="391" name="textbox 391"/>
          <p:cNvSpPr/>
          <p:nvPr/>
        </p:nvSpPr>
        <p:spPr>
          <a:xfrm>
            <a:off x="657545" y="5063173"/>
            <a:ext cx="2690495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5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设备的舒适度、清晰度和交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7272" algn="l" rtl="0" eaLnBrk="0">
              <a:lnSpc>
                <a:spcPts val="1595"/>
              </a:lnSpc>
              <a:spcBef>
                <a:spcPts val="1"/>
              </a:spcBef>
            </a:pPr>
            <a:r>
              <a:rPr sz="13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互性</a:t>
            </a:r>
            <a:r>
              <a:rPr sz="13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92" name="textbox 392"/>
          <p:cNvSpPr/>
          <p:nvPr/>
        </p:nvSpPr>
        <p:spPr>
          <a:xfrm>
            <a:off x="8997046" y="5276343"/>
            <a:ext cx="2462529" cy="234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实现更流畅、无延迟的体验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93" name="textbox 393"/>
          <p:cNvSpPr/>
          <p:nvPr/>
        </p:nvSpPr>
        <p:spPr>
          <a:xfrm>
            <a:off x="1226407" y="4300687"/>
            <a:ext cx="1554480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头戴式显示设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700"/>
          </a:p>
        </p:txBody>
      </p:sp>
      <p:sp>
        <p:nvSpPr>
          <p:cNvPr id="394" name="textbox 394"/>
          <p:cNvSpPr/>
          <p:nvPr/>
        </p:nvSpPr>
        <p:spPr>
          <a:xfrm>
            <a:off x="9483116" y="4300687"/>
            <a:ext cx="1336675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700"/>
          </a:p>
        </p:txBody>
      </p:sp>
      <p:grpSp>
        <p:nvGrpSpPr>
          <p:cNvPr id="96" name="group 9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9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8" name="group 9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4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0" name="group 10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4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2" name="group 10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4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5" name="picture 4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16" name="textbox 416"/>
          <p:cNvSpPr/>
          <p:nvPr/>
        </p:nvSpPr>
        <p:spPr>
          <a:xfrm>
            <a:off x="7648928" y="2131017"/>
            <a:ext cx="3147060" cy="4135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32"/>
              </a:lnSpc>
            </a:pPr>
            <a:endParaRPr lang="Arial" altLang="Arial" sz="100"/>
          </a:p>
          <a:p>
            <a:pPr marL="398515" algn="l" rtl="0" eaLnBrk="0">
              <a:lnSpc>
                <a:spcPct val="93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更高的交互性和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浸感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的VR/AR技术将更加注重用户的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604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交互体验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和沉浸感，使用户感觉更加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795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真实地融入虚拟世界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781273" algn="l" rtl="0" eaLnBrk="0">
              <a:lnSpc>
                <a:spcPct val="92000"/>
              </a:lnSpc>
              <a:spcBef>
                <a:spcPts val="515"/>
              </a:spcBef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社交属性的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66300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VR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与社交媒体等平台结合，使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8777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用户在虚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拟世界中与他人进行互动和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68967" algn="l" rtl="0" eaLnBrk="0">
              <a:lnSpc>
                <a:spcPct val="92000"/>
              </a:lnSpc>
            </a:pPr>
            <a:r>
              <a:rPr sz="1500" spc="-9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交流，形成新的社交生态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104" name="group 104"/>
          <p:cNvGrpSpPr/>
          <p:nvPr/>
        </p:nvGrpSpPr>
        <p:grpSpPr>
          <a:xfrm rot="21600000">
            <a:off x="4749975" y="2522220"/>
            <a:ext cx="2692059" cy="3602503"/>
            <a:chExt cx="2692059" cy="3602503"/>
          </a:xfrm>
        </p:grpSpPr>
        <p:sp>
          <p:nvSpPr>
            <p:cNvPr id="417" name="path"/>
            <p:cNvSpPr/>
            <p:nvPr/>
          </p:nvSpPr>
          <p:spPr>
            <a:xfrm>
              <a:off x="1346029" y="0"/>
              <a:ext cx="1346029" cy="1346029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FFA89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8" name="path"/>
            <p:cNvSpPr/>
            <p:nvPr/>
          </p:nvSpPr>
          <p:spPr>
            <a:xfrm>
              <a:off x="0" y="1126044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474" y="0"/>
                    <a:pt x="0" y="474"/>
                    <a:pt x="0" y="1059"/>
                  </a:cubicBezTo>
                  <a:lnTo>
                    <a:pt x="0" y="1059"/>
                  </a:lnTo>
                  <a:cubicBezTo>
                    <a:pt x="0" y="1645"/>
                    <a:pt x="474" y="2119"/>
                    <a:pt x="1059" y="2119"/>
                  </a:cubicBezTo>
                  <a:lnTo>
                    <a:pt x="1059" y="2119"/>
                  </a:lnTo>
                  <a:lnTo>
                    <a:pt x="1065" y="2119"/>
                  </a:lnTo>
                  <a:lnTo>
                    <a:pt x="1065" y="2119"/>
                  </a:lnTo>
                  <a:lnTo>
                    <a:pt x="2119" y="2119"/>
                  </a:lnTo>
                  <a:lnTo>
                    <a:pt x="2119" y="1785"/>
                  </a:lnTo>
                  <a:lnTo>
                    <a:pt x="1813" y="1785"/>
                  </a:lnTo>
                  <a:lnTo>
                    <a:pt x="1666" y="1785"/>
                  </a:lnTo>
                  <a:lnTo>
                    <a:pt x="1662" y="1785"/>
                  </a:lnTo>
                  <a:lnTo>
                    <a:pt x="1092" y="1785"/>
                  </a:lnTo>
                  <a:lnTo>
                    <a:pt x="1092" y="1784"/>
                  </a:lnTo>
                  <a:lnTo>
                    <a:pt x="1088" y="1785"/>
                  </a:lnTo>
                  <a:lnTo>
                    <a:pt x="1088" y="1785"/>
                  </a:lnTo>
                  <a:cubicBezTo>
                    <a:pt x="687" y="1785"/>
                    <a:pt x="363" y="1460"/>
                    <a:pt x="363" y="1059"/>
                  </a:cubicBezTo>
                  <a:lnTo>
                    <a:pt x="363" y="1059"/>
                  </a:lnTo>
                  <a:cubicBezTo>
                    <a:pt x="363" y="659"/>
                    <a:pt x="687" y="334"/>
                    <a:pt x="1088" y="334"/>
                  </a:cubicBezTo>
                  <a:lnTo>
                    <a:pt x="1088" y="334"/>
                  </a:lnTo>
                  <a:cubicBezTo>
                    <a:pt x="1092" y="334"/>
                    <a:pt x="1097" y="334"/>
                    <a:pt x="1101" y="336"/>
                  </a:cubicBezTo>
                  <a:lnTo>
                    <a:pt x="1101" y="336"/>
                  </a:lnTo>
                  <a:lnTo>
                    <a:pt x="1649" y="336"/>
                  </a:lnTo>
                  <a:lnTo>
                    <a:pt x="1662" y="334"/>
                  </a:lnTo>
                  <a:lnTo>
                    <a:pt x="1662" y="334"/>
                  </a:lnTo>
                  <a:cubicBezTo>
                    <a:pt x="1667" y="334"/>
                    <a:pt x="1671" y="334"/>
                    <a:pt x="1675" y="336"/>
                  </a:cubicBezTo>
                  <a:lnTo>
                    <a:pt x="1675" y="336"/>
                  </a:lnTo>
                  <a:lnTo>
                    <a:pt x="1813" y="336"/>
                  </a:lnTo>
                  <a:lnTo>
                    <a:pt x="2119" y="336"/>
                  </a:lnTo>
                  <a:lnTo>
                    <a:pt x="2119" y="1"/>
                  </a:lnTo>
                  <a:lnTo>
                    <a:pt x="1078" y="1"/>
                  </a:lnTo>
                  <a:lnTo>
                    <a:pt x="1078" y="1"/>
                  </a:lnTo>
                  <a:cubicBezTo>
                    <a:pt x="1072" y="0"/>
                    <a:pt x="1066" y="0"/>
                    <a:pt x="1059" y="0"/>
                  </a:cubicBezTo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9" name="path"/>
            <p:cNvSpPr/>
            <p:nvPr/>
          </p:nvSpPr>
          <p:spPr>
            <a:xfrm>
              <a:off x="1346029" y="2256473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FFA89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0" name="textbox 420"/>
          <p:cNvSpPr/>
          <p:nvPr/>
        </p:nvSpPr>
        <p:spPr>
          <a:xfrm>
            <a:off x="1561724" y="3786739"/>
            <a:ext cx="3092450" cy="172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94"/>
              </a:lnSpc>
            </a:pPr>
            <a:endParaRPr lang="Arial" altLang="Arial" sz="100"/>
          </a:p>
          <a:p>
            <a:pPr marL="507982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人工智能的深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将在VR/AR中发挥更加重要的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，例如智能语音识别、智能推荐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89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等，提高用户体验和价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21" name="textbox 421"/>
          <p:cNvSpPr/>
          <p:nvPr/>
        </p:nvSpPr>
        <p:spPr>
          <a:xfrm>
            <a:off x="1542106" y="1152797"/>
            <a:ext cx="3130550" cy="1661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96"/>
              </a:lnSpc>
            </a:pPr>
            <a:endParaRPr lang="Arial" altLang="Arial" sz="100"/>
          </a:p>
          <a:p>
            <a:pPr marL="637356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更广泛的应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  <a:endParaRPr lang="Microsoft YaHei" altLang="Microsoft YaHei" sz="17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22472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不断进步，  VR/AR的应用场景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1563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将越来越丰富，不仅局限于游戏、娱乐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marL="139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领域，还将拓展到更多行业和领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域。</a:t>
            </a:r>
            <a:endParaRPr lang="Microsoft YaHei" altLang="Microsoft YaHei" sz="1300"/>
          </a:p>
        </p:txBody>
      </p:sp>
      <p:sp>
        <p:nvSpPr>
          <p:cNvPr id="422" name="textbox 422"/>
          <p:cNvSpPr/>
          <p:nvPr/>
        </p:nvSpPr>
        <p:spPr>
          <a:xfrm>
            <a:off x="1211301" y="377885"/>
            <a:ext cx="5354320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与增强现实的未来趋势</a:t>
            </a:r>
            <a:endParaRPr lang="Microsoft YaHei" altLang="Microsoft YaHei" sz="3000"/>
          </a:p>
        </p:txBody>
      </p:sp>
      <p:sp>
        <p:nvSpPr>
          <p:cNvPr id="423" name="path"/>
          <p:cNvSpPr/>
          <p:nvPr/>
        </p:nvSpPr>
        <p:spPr>
          <a:xfrm>
            <a:off x="4749975" y="1385887"/>
            <a:ext cx="1346029" cy="1346030"/>
          </a:xfrm>
          <a:custGeom>
            <a:rect l="0" t="0" r="0" b="0"/>
            <a:pathLst>
              <a:path w="2119" h="2119">
                <a:moveTo>
                  <a:pt x="1059" y="0"/>
                </a:moveTo>
                <a:cubicBezTo>
                  <a:pt x="474" y="0"/>
                  <a:pt x="0" y="474"/>
                  <a:pt x="0" y="1059"/>
                </a:cubicBezTo>
                <a:lnTo>
                  <a:pt x="0" y="1059"/>
                </a:lnTo>
                <a:cubicBezTo>
                  <a:pt x="0" y="1645"/>
                  <a:pt x="474" y="2119"/>
                  <a:pt x="1059" y="2119"/>
                </a:cubicBezTo>
                <a:lnTo>
                  <a:pt x="1059" y="2119"/>
                </a:lnTo>
                <a:lnTo>
                  <a:pt x="1065" y="2119"/>
                </a:lnTo>
                <a:lnTo>
                  <a:pt x="1065" y="2119"/>
                </a:lnTo>
                <a:lnTo>
                  <a:pt x="2119" y="2119"/>
                </a:lnTo>
                <a:lnTo>
                  <a:pt x="2119" y="1785"/>
                </a:lnTo>
                <a:lnTo>
                  <a:pt x="1813" y="1785"/>
                </a:lnTo>
                <a:lnTo>
                  <a:pt x="1666" y="1785"/>
                </a:lnTo>
                <a:lnTo>
                  <a:pt x="1662" y="1785"/>
                </a:lnTo>
                <a:lnTo>
                  <a:pt x="1092" y="1785"/>
                </a:lnTo>
                <a:lnTo>
                  <a:pt x="1092" y="1784"/>
                </a:lnTo>
                <a:lnTo>
                  <a:pt x="1088" y="1785"/>
                </a:lnTo>
                <a:lnTo>
                  <a:pt x="1088" y="1785"/>
                </a:lnTo>
                <a:cubicBezTo>
                  <a:pt x="687" y="1785"/>
                  <a:pt x="363" y="1460"/>
                  <a:pt x="363" y="1059"/>
                </a:cubicBezTo>
                <a:lnTo>
                  <a:pt x="363" y="1059"/>
                </a:lnTo>
                <a:cubicBezTo>
                  <a:pt x="363" y="659"/>
                  <a:pt x="687" y="334"/>
                  <a:pt x="1088" y="334"/>
                </a:cubicBezTo>
                <a:lnTo>
                  <a:pt x="1088" y="334"/>
                </a:lnTo>
                <a:cubicBezTo>
                  <a:pt x="1092" y="334"/>
                  <a:pt x="1097" y="334"/>
                  <a:pt x="1101" y="336"/>
                </a:cubicBezTo>
                <a:lnTo>
                  <a:pt x="1101" y="336"/>
                </a:lnTo>
                <a:lnTo>
                  <a:pt x="1649" y="336"/>
                </a:lnTo>
                <a:lnTo>
                  <a:pt x="1662" y="334"/>
                </a:lnTo>
                <a:lnTo>
                  <a:pt x="1662" y="334"/>
                </a:lnTo>
                <a:cubicBezTo>
                  <a:pt x="1667" y="334"/>
                  <a:pt x="1671" y="334"/>
                  <a:pt x="1675" y="336"/>
                </a:cubicBezTo>
                <a:lnTo>
                  <a:pt x="1675" y="336"/>
                </a:lnTo>
                <a:lnTo>
                  <a:pt x="1813" y="336"/>
                </a:lnTo>
                <a:lnTo>
                  <a:pt x="2119" y="336"/>
                </a:lnTo>
                <a:lnTo>
                  <a:pt x="2119" y="1"/>
                </a:lnTo>
                <a:lnTo>
                  <a:pt x="1078" y="1"/>
                </a:lnTo>
                <a:lnTo>
                  <a:pt x="1078" y="1"/>
                </a:lnTo>
                <a:cubicBezTo>
                  <a:pt x="1072" y="0"/>
                  <a:pt x="1066" y="0"/>
                  <a:pt x="1059" y="0"/>
                </a:cubicBezTo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6" name="group 10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42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8" name="group 10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4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0" name="group 11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4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2" name="group 11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4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4" name="picture 4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45" name="textbox 445"/>
          <p:cNvSpPr/>
          <p:nvPr/>
        </p:nvSpPr>
        <p:spPr>
          <a:xfrm>
            <a:off x="1445779" y="1505856"/>
            <a:ext cx="4596129" cy="1965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50"/>
              </a:lnSpc>
            </a:pPr>
            <a:endParaRPr lang="Arial" altLang="Arial" sz="100"/>
          </a:p>
          <a:p>
            <a:pPr marL="146586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endParaRPr lang="Microsoft YaHei" altLang="Microsoft YaHei" sz="54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源与清洁技术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6" name="picture 4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47" name="textbox 447"/>
          <p:cNvSpPr/>
          <p:nvPr/>
        </p:nvSpPr>
        <p:spPr>
          <a:xfrm>
            <a:off x="1279986" y="4197742"/>
            <a:ext cx="3642995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89"/>
              </a:lnSpc>
            </a:pPr>
            <a:endParaRPr lang="Arial" altLang="Arial" sz="100"/>
          </a:p>
          <a:p>
            <a:pPr marL="133391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2700" algn="l" rtl="0" eaLnBrk="0">
              <a:lnSpc>
                <a:spcPct val="123000"/>
              </a:lnSpc>
              <a:spcBef>
                <a:spcPts val="7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海洋资源，如潮汐、波浪、温差等进行 </a:t>
            </a:r>
            <a:r>
              <a:rPr sz="15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发电。</a:t>
            </a:r>
            <a:endParaRPr lang="Microsoft YaHei" altLang="Microsoft YaHei" sz="1500"/>
          </a:p>
        </p:txBody>
      </p:sp>
      <p:sp>
        <p:nvSpPr>
          <p:cNvPr id="448" name="textbox 448"/>
          <p:cNvSpPr/>
          <p:nvPr/>
        </p:nvSpPr>
        <p:spPr>
          <a:xfrm>
            <a:off x="7328406" y="4198333"/>
            <a:ext cx="364299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44"/>
              </a:lnSpc>
            </a:pPr>
            <a:endParaRPr lang="Arial" altLang="Arial" sz="100"/>
          </a:p>
          <a:p>
            <a:pPr marL="148066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890" indent="-19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核裂变或核聚变产生能量，为能源需求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提供支持。</a:t>
            </a:r>
            <a:endParaRPr lang="Microsoft YaHei" altLang="Microsoft YaHei" sz="1500"/>
          </a:p>
        </p:txBody>
      </p:sp>
      <p:sp>
        <p:nvSpPr>
          <p:cNvPr id="449" name="textbox 449"/>
          <p:cNvSpPr/>
          <p:nvPr/>
        </p:nvSpPr>
        <p:spPr>
          <a:xfrm>
            <a:off x="1279986" y="2015888"/>
            <a:ext cx="3606800" cy="759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12"/>
              </a:lnSpc>
            </a:pPr>
            <a:endParaRPr lang="Arial" altLang="Arial" sz="100"/>
          </a:p>
          <a:p>
            <a:pPr marL="133332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123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利用太阳能发电，为家庭和企业提供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450" name="textbox 450"/>
          <p:cNvSpPr/>
          <p:nvPr/>
        </p:nvSpPr>
        <p:spPr>
          <a:xfrm>
            <a:off x="442263" y="318468"/>
            <a:ext cx="5742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724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能源与清洁技术的应用领域</a:t>
            </a:r>
            <a:endParaRPr lang="Microsoft YaHei" altLang="Microsoft YaHei" sz="3000"/>
          </a:p>
        </p:txBody>
      </p:sp>
      <p:grpSp>
        <p:nvGrpSpPr>
          <p:cNvPr id="114" name="group 1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1" name="textbox 471"/>
          <p:cNvSpPr/>
          <p:nvPr/>
        </p:nvSpPr>
        <p:spPr>
          <a:xfrm>
            <a:off x="7328406" y="2015888"/>
            <a:ext cx="3416300" cy="742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44"/>
              </a:lnSpc>
            </a:pPr>
            <a:endParaRPr lang="Arial" altLang="Arial" sz="100"/>
          </a:p>
          <a:p>
            <a:pPr marL="1478306" algn="l" rtl="0" eaLnBrk="0">
              <a:lnSpc>
                <a:spcPct val="9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72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利用风力发电，为电网提供可再生能</a:t>
            </a:r>
            <a:r>
              <a:rPr sz="1500" spc="-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116" name="group 116"/>
          <p:cNvGrpSpPr/>
          <p:nvPr/>
        </p:nvGrpSpPr>
        <p:grpSpPr>
          <a:xfrm rot="21600000">
            <a:off x="6144186" y="1887608"/>
            <a:ext cx="859970" cy="1779543"/>
            <a:chExt cx="859970" cy="1779543"/>
          </a:xfrm>
        </p:grpSpPr>
        <p:sp>
          <p:nvSpPr>
            <p:cNvPr id="472" name="path"/>
            <p:cNvSpPr/>
            <p:nvPr/>
          </p:nvSpPr>
          <p:spPr>
            <a:xfrm>
              <a:off x="0" y="0"/>
              <a:ext cx="859970" cy="1779543"/>
            </a:xfrm>
            <a:custGeom>
              <a:rect l="0" t="0" r="0" b="0"/>
              <a:pathLst>
                <a:path w="1354" h="2802">
                  <a:moveTo>
                    <a:pt x="0" y="2802"/>
                  </a:moveTo>
                  <a:lnTo>
                    <a:pt x="1354" y="1401"/>
                  </a:lnTo>
                  <a:lnTo>
                    <a:pt x="0" y="0"/>
                  </a:lnTo>
                  <a:lnTo>
                    <a:pt x="0" y="2802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3" name="path"/>
            <p:cNvSpPr/>
            <p:nvPr/>
          </p:nvSpPr>
          <p:spPr>
            <a:xfrm>
              <a:off x="160445" y="721999"/>
              <a:ext cx="332068" cy="332068"/>
            </a:xfrm>
            <a:custGeom>
              <a:rect l="0" t="0" r="0" b="0"/>
              <a:pathLst>
                <a:path w="522" h="522">
                  <a:moveTo>
                    <a:pt x="522" y="293"/>
                  </a:moveTo>
                  <a:lnTo>
                    <a:pt x="522" y="228"/>
                  </a:lnTo>
                  <a:lnTo>
                    <a:pt x="444" y="195"/>
                  </a:lnTo>
                  <a:lnTo>
                    <a:pt x="444" y="195"/>
                  </a:lnTo>
                  <a:cubicBezTo>
                    <a:pt x="442" y="189"/>
                    <a:pt x="440" y="183"/>
                    <a:pt x="437" y="177"/>
                  </a:cubicBezTo>
                  <a:lnTo>
                    <a:pt x="437" y="177"/>
                  </a:lnTo>
                  <a:lnTo>
                    <a:pt x="469" y="99"/>
                  </a:lnTo>
                  <a:lnTo>
                    <a:pt x="422" y="53"/>
                  </a:lnTo>
                  <a:lnTo>
                    <a:pt x="345" y="85"/>
                  </a:lnTo>
                  <a:lnTo>
                    <a:pt x="345" y="85"/>
                  </a:lnTo>
                  <a:cubicBezTo>
                    <a:pt x="339" y="82"/>
                    <a:pt x="333" y="79"/>
                    <a:pt x="326" y="77"/>
                  </a:cubicBezTo>
                  <a:lnTo>
                    <a:pt x="326" y="77"/>
                  </a:lnTo>
                  <a:lnTo>
                    <a:pt x="293" y="0"/>
                  </a:lnTo>
                  <a:lnTo>
                    <a:pt x="228" y="0"/>
                  </a:lnTo>
                  <a:lnTo>
                    <a:pt x="195" y="77"/>
                  </a:lnTo>
                  <a:lnTo>
                    <a:pt x="195" y="77"/>
                  </a:lnTo>
                  <a:cubicBezTo>
                    <a:pt x="189" y="79"/>
                    <a:pt x="183" y="82"/>
                    <a:pt x="177" y="85"/>
                  </a:cubicBezTo>
                  <a:lnTo>
                    <a:pt x="177" y="85"/>
                  </a:lnTo>
                  <a:lnTo>
                    <a:pt x="99" y="53"/>
                  </a:lnTo>
                  <a:lnTo>
                    <a:pt x="53" y="100"/>
                  </a:lnTo>
                  <a:lnTo>
                    <a:pt x="84" y="177"/>
                  </a:lnTo>
                  <a:lnTo>
                    <a:pt x="84" y="177"/>
                  </a:lnTo>
                  <a:cubicBezTo>
                    <a:pt x="81" y="183"/>
                    <a:pt x="79" y="189"/>
                    <a:pt x="76" y="196"/>
                  </a:cubicBezTo>
                  <a:lnTo>
                    <a:pt x="76" y="196"/>
                  </a:lnTo>
                  <a:lnTo>
                    <a:pt x="0" y="229"/>
                  </a:lnTo>
                  <a:lnTo>
                    <a:pt x="0" y="294"/>
                  </a:lnTo>
                  <a:lnTo>
                    <a:pt x="76" y="326"/>
                  </a:lnTo>
                  <a:lnTo>
                    <a:pt x="76" y="326"/>
                  </a:lnTo>
                  <a:cubicBezTo>
                    <a:pt x="79" y="333"/>
                    <a:pt x="81" y="339"/>
                    <a:pt x="84" y="346"/>
                  </a:cubicBezTo>
                  <a:lnTo>
                    <a:pt x="84" y="346"/>
                  </a:lnTo>
                  <a:lnTo>
                    <a:pt x="53" y="423"/>
                  </a:lnTo>
                  <a:lnTo>
                    <a:pt x="100" y="469"/>
                  </a:lnTo>
                  <a:lnTo>
                    <a:pt x="177" y="438"/>
                  </a:lnTo>
                  <a:lnTo>
                    <a:pt x="177" y="438"/>
                  </a:lnTo>
                  <a:cubicBezTo>
                    <a:pt x="183" y="440"/>
                    <a:pt x="189" y="443"/>
                    <a:pt x="196" y="445"/>
                  </a:cubicBezTo>
                  <a:lnTo>
                    <a:pt x="196" y="445"/>
                  </a:lnTo>
                  <a:lnTo>
                    <a:pt x="229" y="522"/>
                  </a:lnTo>
                  <a:lnTo>
                    <a:pt x="294" y="522"/>
                  </a:lnTo>
                  <a:lnTo>
                    <a:pt x="327" y="445"/>
                  </a:lnTo>
                  <a:lnTo>
                    <a:pt x="327" y="445"/>
                  </a:lnTo>
                  <a:cubicBezTo>
                    <a:pt x="333" y="442"/>
                    <a:pt x="339" y="440"/>
                    <a:pt x="345" y="437"/>
                  </a:cubicBezTo>
                  <a:lnTo>
                    <a:pt x="345" y="437"/>
                  </a:lnTo>
                  <a:lnTo>
                    <a:pt x="423" y="469"/>
                  </a:lnTo>
                  <a:lnTo>
                    <a:pt x="469" y="422"/>
                  </a:lnTo>
                  <a:lnTo>
                    <a:pt x="437" y="344"/>
                  </a:lnTo>
                  <a:lnTo>
                    <a:pt x="437" y="344"/>
                  </a:lnTo>
                  <a:cubicBezTo>
                    <a:pt x="440" y="338"/>
                    <a:pt x="442" y="333"/>
                    <a:pt x="444" y="326"/>
                  </a:cubicBezTo>
                  <a:lnTo>
                    <a:pt x="444" y="326"/>
                  </a:lnTo>
                  <a:lnTo>
                    <a:pt x="522" y="293"/>
                  </a:lnTo>
                  <a:close/>
                  <a:moveTo>
                    <a:pt x="260" y="359"/>
                  </a:moveTo>
                  <a:cubicBezTo>
                    <a:pt x="206" y="359"/>
                    <a:pt x="162" y="315"/>
                    <a:pt x="162" y="261"/>
                  </a:cubicBezTo>
                  <a:lnTo>
                    <a:pt x="162" y="261"/>
                  </a:lnTo>
                  <a:cubicBezTo>
                    <a:pt x="162" y="207"/>
                    <a:pt x="206" y="163"/>
                    <a:pt x="260" y="163"/>
                  </a:cubicBezTo>
                  <a:lnTo>
                    <a:pt x="260" y="163"/>
                  </a:lnTo>
                  <a:cubicBezTo>
                    <a:pt x="315" y="163"/>
                    <a:pt x="359" y="207"/>
                    <a:pt x="359" y="261"/>
                  </a:cubicBezTo>
                  <a:lnTo>
                    <a:pt x="359" y="261"/>
                  </a:lnTo>
                  <a:cubicBezTo>
                    <a:pt x="359" y="315"/>
                    <a:pt x="315" y="359"/>
                    <a:pt x="260" y="35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8" name="group 118"/>
          <p:cNvGrpSpPr/>
          <p:nvPr/>
        </p:nvGrpSpPr>
        <p:grpSpPr>
          <a:xfrm rot="21600000">
            <a:off x="6144187" y="4070053"/>
            <a:ext cx="859970" cy="1779543"/>
            <a:chExt cx="859970" cy="1779543"/>
          </a:xfrm>
        </p:grpSpPr>
        <p:sp>
          <p:nvSpPr>
            <p:cNvPr id="474" name="path"/>
            <p:cNvSpPr/>
            <p:nvPr/>
          </p:nvSpPr>
          <p:spPr>
            <a:xfrm>
              <a:off x="0" y="0"/>
              <a:ext cx="859970" cy="1779543"/>
            </a:xfrm>
            <a:custGeom>
              <a:rect l="0" t="0" r="0" b="0"/>
              <a:pathLst>
                <a:path w="1354" h="2802">
                  <a:moveTo>
                    <a:pt x="0" y="2802"/>
                  </a:moveTo>
                  <a:lnTo>
                    <a:pt x="1354" y="1401"/>
                  </a:lnTo>
                  <a:lnTo>
                    <a:pt x="0" y="0"/>
                  </a:lnTo>
                  <a:lnTo>
                    <a:pt x="0" y="2802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5" name="path"/>
            <p:cNvSpPr/>
            <p:nvPr/>
          </p:nvSpPr>
          <p:spPr>
            <a:xfrm>
              <a:off x="183808" y="763480"/>
              <a:ext cx="319399" cy="272683"/>
            </a:xfrm>
            <a:custGeom>
              <a:rect l="0" t="0" r="0" b="0"/>
              <a:pathLst>
                <a:path w="502" h="429">
                  <a:moveTo>
                    <a:pt x="252" y="76"/>
                  </a:moveTo>
                  <a:cubicBezTo>
                    <a:pt x="252" y="76"/>
                    <a:pt x="216" y="0"/>
                    <a:pt x="135" y="0"/>
                  </a:cubicBezTo>
                  <a:lnTo>
                    <a:pt x="135" y="0"/>
                  </a:lnTo>
                  <a:cubicBezTo>
                    <a:pt x="46" y="0"/>
                    <a:pt x="0" y="75"/>
                    <a:pt x="0" y="150"/>
                  </a:cubicBezTo>
                  <a:lnTo>
                    <a:pt x="0" y="150"/>
                  </a:lnTo>
                  <a:cubicBezTo>
                    <a:pt x="0" y="274"/>
                    <a:pt x="252" y="429"/>
                    <a:pt x="252" y="429"/>
                  </a:cubicBezTo>
                  <a:lnTo>
                    <a:pt x="252" y="429"/>
                  </a:lnTo>
                  <a:cubicBezTo>
                    <a:pt x="252" y="429"/>
                    <a:pt x="502" y="276"/>
                    <a:pt x="502" y="150"/>
                  </a:cubicBezTo>
                  <a:lnTo>
                    <a:pt x="502" y="150"/>
                  </a:lnTo>
                  <a:cubicBezTo>
                    <a:pt x="502" y="73"/>
                    <a:pt x="454" y="0"/>
                    <a:pt x="369" y="0"/>
                  </a:cubicBezTo>
                  <a:lnTo>
                    <a:pt x="369" y="0"/>
                  </a:lnTo>
                  <a:cubicBezTo>
                    <a:pt x="283" y="0"/>
                    <a:pt x="252" y="76"/>
                    <a:pt x="252" y="7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0" name="group 120"/>
          <p:cNvGrpSpPr/>
          <p:nvPr/>
        </p:nvGrpSpPr>
        <p:grpSpPr>
          <a:xfrm rot="21600000">
            <a:off x="5170812" y="1887609"/>
            <a:ext cx="859970" cy="1779542"/>
            <a:chExt cx="859970" cy="1779542"/>
          </a:xfrm>
        </p:grpSpPr>
        <p:sp>
          <p:nvSpPr>
            <p:cNvPr id="476" name="path"/>
            <p:cNvSpPr/>
            <p:nvPr/>
          </p:nvSpPr>
          <p:spPr>
            <a:xfrm>
              <a:off x="0" y="0"/>
              <a:ext cx="859970" cy="1779542"/>
            </a:xfrm>
            <a:custGeom>
              <a:rect l="0" t="0" r="0" b="0"/>
              <a:pathLst>
                <a:path w="1354" h="2802">
                  <a:moveTo>
                    <a:pt x="1354" y="2802"/>
                  </a:moveTo>
                  <a:lnTo>
                    <a:pt x="0" y="1401"/>
                  </a:lnTo>
                  <a:lnTo>
                    <a:pt x="1354" y="0"/>
                  </a:lnTo>
                  <a:lnTo>
                    <a:pt x="1354" y="2802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7" name="path"/>
            <p:cNvSpPr/>
            <p:nvPr/>
          </p:nvSpPr>
          <p:spPr>
            <a:xfrm>
              <a:off x="389825" y="702772"/>
              <a:ext cx="330010" cy="373996"/>
            </a:xfrm>
            <a:custGeom>
              <a:rect l="0" t="0" r="0" b="0"/>
              <a:pathLst>
                <a:path w="519" h="588">
                  <a:moveTo>
                    <a:pt x="509" y="477"/>
                  </a:moveTo>
                  <a:lnTo>
                    <a:pt x="509" y="513"/>
                  </a:lnTo>
                  <a:lnTo>
                    <a:pt x="10" y="513"/>
                  </a:lnTo>
                  <a:lnTo>
                    <a:pt x="10" y="477"/>
                  </a:lnTo>
                  <a:lnTo>
                    <a:pt x="10" y="477"/>
                  </a:lnTo>
                  <a:cubicBezTo>
                    <a:pt x="10" y="477"/>
                    <a:pt x="0" y="457"/>
                    <a:pt x="57" y="409"/>
                  </a:cubicBezTo>
                  <a:lnTo>
                    <a:pt x="57" y="409"/>
                  </a:lnTo>
                  <a:cubicBezTo>
                    <a:pt x="115" y="362"/>
                    <a:pt x="108" y="238"/>
                    <a:pt x="108" y="155"/>
                  </a:cubicBezTo>
                  <a:lnTo>
                    <a:pt x="108" y="155"/>
                  </a:lnTo>
                  <a:cubicBezTo>
                    <a:pt x="108" y="72"/>
                    <a:pt x="242" y="70"/>
                    <a:pt x="242" y="70"/>
                  </a:cubicBezTo>
                  <a:lnTo>
                    <a:pt x="242" y="70"/>
                  </a:lnTo>
                  <a:lnTo>
                    <a:pt x="247" y="70"/>
                  </a:lnTo>
                  <a:lnTo>
                    <a:pt x="247" y="70"/>
                  </a:lnTo>
                  <a:cubicBezTo>
                    <a:pt x="247" y="70"/>
                    <a:pt x="247" y="69"/>
                    <a:pt x="247" y="56"/>
                  </a:cubicBezTo>
                  <a:lnTo>
                    <a:pt x="247" y="56"/>
                  </a:lnTo>
                  <a:cubicBezTo>
                    <a:pt x="247" y="48"/>
                    <a:pt x="215" y="18"/>
                    <a:pt x="215" y="18"/>
                  </a:cubicBezTo>
                  <a:lnTo>
                    <a:pt x="215" y="18"/>
                  </a:lnTo>
                  <a:lnTo>
                    <a:pt x="214" y="0"/>
                  </a:lnTo>
                  <a:lnTo>
                    <a:pt x="305" y="0"/>
                  </a:lnTo>
                  <a:lnTo>
                    <a:pt x="304" y="18"/>
                  </a:lnTo>
                  <a:lnTo>
                    <a:pt x="304" y="18"/>
                  </a:lnTo>
                  <a:cubicBezTo>
                    <a:pt x="304" y="18"/>
                    <a:pt x="269" y="49"/>
                    <a:pt x="269" y="57"/>
                  </a:cubicBezTo>
                  <a:lnTo>
                    <a:pt x="269" y="57"/>
                  </a:lnTo>
                  <a:cubicBezTo>
                    <a:pt x="269" y="66"/>
                    <a:pt x="269" y="69"/>
                    <a:pt x="269" y="70"/>
                  </a:cubicBezTo>
                  <a:lnTo>
                    <a:pt x="269" y="70"/>
                  </a:lnTo>
                  <a:lnTo>
                    <a:pt x="277" y="70"/>
                  </a:lnTo>
                  <a:lnTo>
                    <a:pt x="277" y="70"/>
                  </a:lnTo>
                  <a:cubicBezTo>
                    <a:pt x="277" y="70"/>
                    <a:pt x="411" y="72"/>
                    <a:pt x="411" y="155"/>
                  </a:cubicBezTo>
                  <a:lnTo>
                    <a:pt x="411" y="155"/>
                  </a:lnTo>
                  <a:cubicBezTo>
                    <a:pt x="411" y="238"/>
                    <a:pt x="404" y="362"/>
                    <a:pt x="461" y="409"/>
                  </a:cubicBezTo>
                  <a:lnTo>
                    <a:pt x="461" y="409"/>
                  </a:lnTo>
                  <a:cubicBezTo>
                    <a:pt x="519" y="457"/>
                    <a:pt x="509" y="477"/>
                    <a:pt x="509" y="477"/>
                  </a:cubicBezTo>
                  <a:moveTo>
                    <a:pt x="316" y="532"/>
                  </a:moveTo>
                  <a:cubicBezTo>
                    <a:pt x="316" y="559"/>
                    <a:pt x="291" y="588"/>
                    <a:pt x="259" y="588"/>
                  </a:cubicBezTo>
                  <a:lnTo>
                    <a:pt x="259" y="588"/>
                  </a:lnTo>
                  <a:cubicBezTo>
                    <a:pt x="228" y="588"/>
                    <a:pt x="203" y="559"/>
                    <a:pt x="203" y="532"/>
                  </a:cubicBezTo>
                  <a:lnTo>
                    <a:pt x="203" y="532"/>
                  </a:lnTo>
                  <a:cubicBezTo>
                    <a:pt x="203" y="532"/>
                    <a:pt x="316" y="531"/>
                    <a:pt x="316" y="53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2" name="group 122"/>
          <p:cNvGrpSpPr/>
          <p:nvPr/>
        </p:nvGrpSpPr>
        <p:grpSpPr>
          <a:xfrm rot="21600000">
            <a:off x="5170812" y="4070054"/>
            <a:ext cx="859970" cy="1779542"/>
            <a:chExt cx="859970" cy="1779542"/>
          </a:xfrm>
        </p:grpSpPr>
        <p:sp>
          <p:nvSpPr>
            <p:cNvPr id="478" name="path"/>
            <p:cNvSpPr/>
            <p:nvPr/>
          </p:nvSpPr>
          <p:spPr>
            <a:xfrm>
              <a:off x="0" y="0"/>
              <a:ext cx="859970" cy="1779542"/>
            </a:xfrm>
            <a:custGeom>
              <a:rect l="0" t="0" r="0" b="0"/>
              <a:pathLst>
                <a:path w="1354" h="2802">
                  <a:moveTo>
                    <a:pt x="1354" y="2802"/>
                  </a:moveTo>
                  <a:lnTo>
                    <a:pt x="0" y="1401"/>
                  </a:lnTo>
                  <a:lnTo>
                    <a:pt x="1354" y="0"/>
                  </a:lnTo>
                  <a:lnTo>
                    <a:pt x="1354" y="2802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9" name="path"/>
            <p:cNvSpPr/>
            <p:nvPr/>
          </p:nvSpPr>
          <p:spPr>
            <a:xfrm>
              <a:off x="369024" y="738057"/>
              <a:ext cx="332067" cy="327810"/>
            </a:xfrm>
            <a:custGeom>
              <a:rect l="0" t="0" r="0" b="0"/>
              <a:pathLst>
                <a:path w="522" h="516">
                  <a:moveTo>
                    <a:pt x="0" y="368"/>
                  </a:moveTo>
                  <a:lnTo>
                    <a:pt x="261" y="442"/>
                  </a:lnTo>
                  <a:lnTo>
                    <a:pt x="522" y="368"/>
                  </a:lnTo>
                  <a:lnTo>
                    <a:pt x="522" y="442"/>
                  </a:lnTo>
                  <a:lnTo>
                    <a:pt x="261" y="516"/>
                  </a:lnTo>
                  <a:lnTo>
                    <a:pt x="0" y="442"/>
                  </a:lnTo>
                  <a:lnTo>
                    <a:pt x="0" y="368"/>
                  </a:lnTo>
                  <a:close/>
                  <a:moveTo>
                    <a:pt x="0" y="221"/>
                  </a:moveTo>
                  <a:lnTo>
                    <a:pt x="261" y="294"/>
                  </a:lnTo>
                  <a:lnTo>
                    <a:pt x="522" y="221"/>
                  </a:lnTo>
                  <a:lnTo>
                    <a:pt x="522" y="294"/>
                  </a:lnTo>
                  <a:lnTo>
                    <a:pt x="261" y="368"/>
                  </a:lnTo>
                  <a:lnTo>
                    <a:pt x="0" y="294"/>
                  </a:lnTo>
                  <a:lnTo>
                    <a:pt x="0" y="221"/>
                  </a:lnTo>
                  <a:close/>
                  <a:moveTo>
                    <a:pt x="0" y="73"/>
                  </a:moveTo>
                  <a:lnTo>
                    <a:pt x="261" y="0"/>
                  </a:lnTo>
                  <a:lnTo>
                    <a:pt x="522" y="73"/>
                  </a:lnTo>
                  <a:lnTo>
                    <a:pt x="522" y="147"/>
                  </a:lnTo>
                  <a:lnTo>
                    <a:pt x="261" y="221"/>
                  </a:lnTo>
                  <a:lnTo>
                    <a:pt x="0" y="147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0" name="picture 4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81" name="picture 4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49313" y="1470890"/>
            <a:ext cx="6327338" cy="5383331"/>
          </a:xfrm>
          <a:prstGeom prst="rect">
            <a:avLst/>
          </a:prstGeom>
        </p:spPr>
      </p:pic>
      <p:sp>
        <p:nvSpPr>
          <p:cNvPr id="482" name="textbox 482"/>
          <p:cNvSpPr/>
          <p:nvPr/>
        </p:nvSpPr>
        <p:spPr>
          <a:xfrm>
            <a:off x="541508" y="1691621"/>
            <a:ext cx="2219325" cy="1275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6"/>
              </a:lnSpc>
            </a:pPr>
            <a:endParaRPr lang="Arial" altLang="Arial" sz="100"/>
          </a:p>
          <a:p>
            <a:pPr marL="1262177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20758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</a:t>
            </a: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源与清洁技术的效率和安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r" rtl="0" eaLnBrk="0">
              <a:lnSpc>
                <a:spcPct val="95000"/>
              </a:lnSpc>
              <a:spcBef>
                <a:spcPts val="7"/>
              </a:spcBef>
            </a:pPr>
            <a:r>
              <a:rPr sz="13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性得到显著提高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83" name="textbox 483"/>
          <p:cNvSpPr/>
          <p:nvPr/>
        </p:nvSpPr>
        <p:spPr>
          <a:xfrm>
            <a:off x="1033599" y="5037239"/>
            <a:ext cx="2221229" cy="1245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30042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FA57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FA57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1500"/>
          </a:p>
          <a:p>
            <a:pPr marL="12700" algn="l" rtl="0" eaLnBrk="0">
              <a:lnSpc>
                <a:spcPct val="94000"/>
              </a:lnSpc>
              <a:spcBef>
                <a:spcPts val="1577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各国政府纷纷出台政策，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</a:t>
            </a:r>
            <a:endParaRPr lang="Microsoft YaHei" altLang="Microsoft YaHei" sz="1300"/>
          </a:p>
          <a:p>
            <a:pPr marL="14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励新能源与清洁技术的研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ts val="1459"/>
              </a:lnSpc>
              <a:spcBef>
                <a:spcPts val="1"/>
              </a:spcBef>
            </a:pPr>
            <a:r>
              <a:rPr sz="12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和应用</a:t>
            </a:r>
            <a:r>
              <a:rPr sz="12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84" name="textbox 484"/>
          <p:cNvSpPr/>
          <p:nvPr/>
        </p:nvSpPr>
        <p:spPr>
          <a:xfrm>
            <a:off x="9847120" y="4352205"/>
            <a:ext cx="2088514" cy="1261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2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A8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A8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3293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市场竞争激烈，各大企业</a:t>
            </a: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都</a:t>
            </a:r>
            <a:endParaRPr lang="Microsoft YaHei" altLang="Microsoft YaHei" sz="1300"/>
          </a:p>
          <a:p>
            <a:pPr marL="2037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在努力提高技术水平和降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734"/>
              </a:lnSpc>
            </a:pPr>
            <a:endParaRPr lang="Arial" altLang="Arial" sz="100"/>
          </a:p>
          <a:p>
            <a:pPr marL="19521" algn="l" rtl="0" eaLnBrk="0">
              <a:lnSpc>
                <a:spcPts val="1450"/>
              </a:lnSpc>
            </a:pPr>
            <a:r>
              <a:rPr sz="1200" spc="-8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r>
              <a:rPr sz="1200" spc="-7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85" name="textbox 485"/>
          <p:cNvSpPr/>
          <p:nvPr/>
        </p:nvSpPr>
        <p:spPr>
          <a:xfrm>
            <a:off x="442263" y="318468"/>
            <a:ext cx="5742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724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能源与清洁技术的发展现状</a:t>
            </a:r>
            <a:endParaRPr lang="Microsoft YaHei" altLang="Microsoft YaHei" sz="3000"/>
          </a:p>
        </p:txBody>
      </p:sp>
      <p:grpSp>
        <p:nvGrpSpPr>
          <p:cNvPr id="124" name="group 1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06" name="textbox 506"/>
          <p:cNvSpPr/>
          <p:nvPr/>
        </p:nvSpPr>
        <p:spPr>
          <a:xfrm>
            <a:off x="9356138" y="1447581"/>
            <a:ext cx="2084704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0B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5151" indent="1372" algn="l" rtl="0" eaLnBrk="0">
              <a:lnSpc>
                <a:spcPct val="126000"/>
              </a:lnSpc>
              <a:spcBef>
                <a:spcPts val="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新能源与清洁技术市场规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不断扩大，吸引了大量投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和创业者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07" name="path"/>
          <p:cNvSpPr/>
          <p:nvPr/>
        </p:nvSpPr>
        <p:spPr>
          <a:xfrm>
            <a:off x="5455523" y="3542505"/>
            <a:ext cx="1377434" cy="1371050"/>
          </a:xfrm>
          <a:custGeom>
            <a:rect l="0" t="0" r="0" b="0"/>
            <a:pathLst>
              <a:path w="2169" h="2159">
                <a:moveTo>
                  <a:pt x="937" y="1308"/>
                </a:moveTo>
                <a:lnTo>
                  <a:pt x="261" y="634"/>
                </a:lnTo>
                <a:lnTo>
                  <a:pt x="261" y="634"/>
                </a:lnTo>
                <a:cubicBezTo>
                  <a:pt x="-73" y="1022"/>
                  <a:pt x="-73" y="1595"/>
                  <a:pt x="261" y="1983"/>
                </a:cubicBezTo>
                <a:lnTo>
                  <a:pt x="261" y="1983"/>
                </a:lnTo>
                <a:lnTo>
                  <a:pt x="937" y="1308"/>
                </a:lnTo>
                <a:close/>
                <a:moveTo>
                  <a:pt x="1359" y="280"/>
                </a:moveTo>
                <a:lnTo>
                  <a:pt x="1359" y="1268"/>
                </a:lnTo>
                <a:lnTo>
                  <a:pt x="661" y="1967"/>
                </a:lnTo>
                <a:lnTo>
                  <a:pt x="661" y="1967"/>
                </a:lnTo>
                <a:cubicBezTo>
                  <a:pt x="818" y="2084"/>
                  <a:pt x="1008" y="2159"/>
                  <a:pt x="1219" y="2159"/>
                </a:cubicBezTo>
                <a:lnTo>
                  <a:pt x="1219" y="2159"/>
                </a:lnTo>
                <a:cubicBezTo>
                  <a:pt x="1744" y="2159"/>
                  <a:pt x="2169" y="1734"/>
                  <a:pt x="2169" y="1210"/>
                </a:cubicBezTo>
                <a:lnTo>
                  <a:pt x="2169" y="1210"/>
                </a:lnTo>
                <a:cubicBezTo>
                  <a:pt x="2169" y="734"/>
                  <a:pt x="1816" y="348"/>
                  <a:pt x="1359" y="280"/>
                </a:cubicBezTo>
                <a:moveTo>
                  <a:pt x="1089" y="1080"/>
                </a:moveTo>
                <a:lnTo>
                  <a:pt x="1089" y="0"/>
                </a:lnTo>
                <a:lnTo>
                  <a:pt x="1089" y="0"/>
                </a:lnTo>
                <a:cubicBezTo>
                  <a:pt x="795" y="18"/>
                  <a:pt x="529" y="130"/>
                  <a:pt x="315" y="306"/>
                </a:cubicBezTo>
                <a:lnTo>
                  <a:pt x="315" y="306"/>
                </a:lnTo>
                <a:lnTo>
                  <a:pt x="1089" y="1080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6" name="group 126"/>
          <p:cNvGrpSpPr/>
          <p:nvPr/>
        </p:nvGrpSpPr>
        <p:grpSpPr>
          <a:xfrm rot="21600000">
            <a:off x="8365895" y="4348779"/>
            <a:ext cx="1395672" cy="1060555"/>
            <a:chExt cx="1395672" cy="1060555"/>
          </a:xfrm>
        </p:grpSpPr>
        <p:sp>
          <p:nvSpPr>
            <p:cNvPr id="508" name="path"/>
            <p:cNvSpPr/>
            <p:nvPr/>
          </p:nvSpPr>
          <p:spPr>
            <a:xfrm>
              <a:off x="0" y="0"/>
              <a:ext cx="1395672" cy="1060555"/>
            </a:xfrm>
            <a:custGeom>
              <a:rect l="0" t="0" r="0" b="0"/>
              <a:pathLst>
                <a:path w="2197" h="1670">
                  <a:moveTo>
                    <a:pt x="524" y="835"/>
                  </a:moveTo>
                  <a:cubicBezTo>
                    <a:pt x="524" y="373"/>
                    <a:pt x="899" y="0"/>
                    <a:pt x="1361" y="0"/>
                  </a:cubicBezTo>
                  <a:lnTo>
                    <a:pt x="1361" y="0"/>
                  </a:lnTo>
                  <a:lnTo>
                    <a:pt x="1361" y="0"/>
                  </a:lnTo>
                  <a:lnTo>
                    <a:pt x="1361" y="0"/>
                  </a:lnTo>
                  <a:cubicBezTo>
                    <a:pt x="1823" y="0"/>
                    <a:pt x="2197" y="373"/>
                    <a:pt x="2197" y="835"/>
                  </a:cubicBezTo>
                  <a:lnTo>
                    <a:pt x="2197" y="835"/>
                  </a:lnTo>
                  <a:cubicBezTo>
                    <a:pt x="2197" y="835"/>
                    <a:pt x="2197" y="835"/>
                    <a:pt x="2197" y="835"/>
                  </a:cubicBezTo>
                  <a:lnTo>
                    <a:pt x="2197" y="835"/>
                  </a:lnTo>
                  <a:lnTo>
                    <a:pt x="2197" y="835"/>
                  </a:lnTo>
                  <a:lnTo>
                    <a:pt x="2197" y="835"/>
                  </a:lnTo>
                  <a:cubicBezTo>
                    <a:pt x="2197" y="1296"/>
                    <a:pt x="1823" y="1670"/>
                    <a:pt x="1361" y="1670"/>
                  </a:cubicBezTo>
                  <a:lnTo>
                    <a:pt x="1361" y="1670"/>
                  </a:lnTo>
                  <a:lnTo>
                    <a:pt x="1361" y="1670"/>
                  </a:lnTo>
                  <a:lnTo>
                    <a:pt x="1361" y="1670"/>
                  </a:lnTo>
                  <a:cubicBezTo>
                    <a:pt x="899" y="1670"/>
                    <a:pt x="524" y="1296"/>
                    <a:pt x="524" y="835"/>
                  </a:cubicBezTo>
                  <a:lnTo>
                    <a:pt x="524" y="835"/>
                  </a:lnTo>
                  <a:cubicBezTo>
                    <a:pt x="524" y="835"/>
                    <a:pt x="524" y="835"/>
                    <a:pt x="524" y="835"/>
                  </a:cubicBezTo>
                  <a:lnTo>
                    <a:pt x="524" y="835"/>
                  </a:lnTo>
                  <a:close/>
                </a:path>
                <a:path w="2197" h="1670">
                  <a:moveTo>
                    <a:pt x="0" y="806"/>
                  </a:moveTo>
                  <a:lnTo>
                    <a:pt x="367" y="439"/>
                  </a:lnTo>
                  <a:lnTo>
                    <a:pt x="367" y="1174"/>
                  </a:lnTo>
                  <a:lnTo>
                    <a:pt x="0" y="806"/>
                  </a:lnTo>
                  <a:close/>
                </a:path>
              </a:pathLst>
            </a:custGeom>
            <a:solidFill>
              <a:srgbClr val="FFA89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9" name="path"/>
            <p:cNvSpPr/>
            <p:nvPr/>
          </p:nvSpPr>
          <p:spPr>
            <a:xfrm>
              <a:off x="827997" y="306650"/>
              <a:ext cx="307561" cy="255372"/>
            </a:xfrm>
            <a:custGeom>
              <a:rect l="0" t="0" r="0" b="0"/>
              <a:pathLst>
                <a:path w="482" h="402">
                  <a:moveTo>
                    <a:pt x="331" y="248"/>
                  </a:moveTo>
                  <a:cubicBezTo>
                    <a:pt x="331" y="211"/>
                    <a:pt x="484" y="82"/>
                    <a:pt x="484" y="82"/>
                  </a:cubicBezTo>
                  <a:lnTo>
                    <a:pt x="484" y="82"/>
                  </a:lnTo>
                  <a:cubicBezTo>
                    <a:pt x="405" y="116"/>
                    <a:pt x="289" y="107"/>
                    <a:pt x="187" y="53"/>
                  </a:cubicBezTo>
                  <a:lnTo>
                    <a:pt x="187" y="53"/>
                  </a:lnTo>
                  <a:cubicBezTo>
                    <a:pt x="86" y="0"/>
                    <a:pt x="0" y="4"/>
                    <a:pt x="0" y="4"/>
                  </a:cubicBezTo>
                  <a:lnTo>
                    <a:pt x="0" y="4"/>
                  </a:lnTo>
                  <a:cubicBezTo>
                    <a:pt x="0" y="333"/>
                    <a:pt x="0" y="333"/>
                    <a:pt x="0" y="333"/>
                  </a:cubicBezTo>
                  <a:lnTo>
                    <a:pt x="0" y="333"/>
                  </a:lnTo>
                  <a:cubicBezTo>
                    <a:pt x="4" y="331"/>
                    <a:pt x="27" y="323"/>
                    <a:pt x="96" y="328"/>
                  </a:cubicBezTo>
                  <a:lnTo>
                    <a:pt x="96" y="328"/>
                  </a:lnTo>
                  <a:cubicBezTo>
                    <a:pt x="180" y="338"/>
                    <a:pt x="395" y="406"/>
                    <a:pt x="471" y="389"/>
                  </a:cubicBezTo>
                  <a:lnTo>
                    <a:pt x="471" y="389"/>
                  </a:lnTo>
                  <a:cubicBezTo>
                    <a:pt x="471" y="389"/>
                    <a:pt x="331" y="272"/>
                    <a:pt x="331" y="248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0" name="path"/>
          <p:cNvSpPr/>
          <p:nvPr/>
        </p:nvSpPr>
        <p:spPr>
          <a:xfrm>
            <a:off x="2116874" y="3799453"/>
            <a:ext cx="1062670" cy="1062671"/>
          </a:xfrm>
          <a:custGeom>
            <a:rect l="0" t="0" r="0" b="0"/>
            <a:pathLst>
              <a:path w="1672" h="1672">
                <a:moveTo>
                  <a:pt x="0" y="836"/>
                </a:moveTo>
                <a:cubicBezTo>
                  <a:pt x="0" y="374"/>
                  <a:pt x="374" y="0"/>
                  <a:pt x="836" y="0"/>
                </a:cubicBezTo>
                <a:lnTo>
                  <a:pt x="836" y="0"/>
                </a:lnTo>
                <a:lnTo>
                  <a:pt x="836" y="0"/>
                </a:lnTo>
                <a:lnTo>
                  <a:pt x="836" y="0"/>
                </a:lnTo>
                <a:cubicBezTo>
                  <a:pt x="1298" y="0"/>
                  <a:pt x="1673" y="374"/>
                  <a:pt x="1673" y="836"/>
                </a:cubicBezTo>
                <a:lnTo>
                  <a:pt x="1673" y="836"/>
                </a:lnTo>
                <a:cubicBezTo>
                  <a:pt x="1673" y="836"/>
                  <a:pt x="1673" y="836"/>
                  <a:pt x="1673" y="836"/>
                </a:cubicBezTo>
                <a:lnTo>
                  <a:pt x="1673" y="836"/>
                </a:lnTo>
                <a:lnTo>
                  <a:pt x="1673" y="836"/>
                </a:lnTo>
                <a:lnTo>
                  <a:pt x="1673" y="836"/>
                </a:lnTo>
                <a:cubicBezTo>
                  <a:pt x="1673" y="1298"/>
                  <a:pt x="1298" y="1673"/>
                  <a:pt x="836" y="1673"/>
                </a:cubicBezTo>
                <a:lnTo>
                  <a:pt x="836" y="1673"/>
                </a:lnTo>
                <a:lnTo>
                  <a:pt x="836" y="1673"/>
                </a:lnTo>
                <a:lnTo>
                  <a:pt x="836" y="1673"/>
                </a:lnTo>
                <a:cubicBezTo>
                  <a:pt x="374" y="1673"/>
                  <a:pt x="0" y="1298"/>
                  <a:pt x="0" y="836"/>
                </a:cubicBezTo>
                <a:lnTo>
                  <a:pt x="0" y="836"/>
                </a:lnTo>
                <a:close/>
              </a:path>
            </a:pathLst>
          </a:custGeom>
          <a:solidFill>
            <a:srgbClr val="EFA57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1" name="path"/>
          <p:cNvSpPr/>
          <p:nvPr/>
        </p:nvSpPr>
        <p:spPr>
          <a:xfrm>
            <a:off x="3111152" y="4097278"/>
            <a:ext cx="467019" cy="467019"/>
          </a:xfrm>
          <a:custGeom>
            <a:rect l="0" t="0" r="0" b="0"/>
            <a:pathLst>
              <a:path w="735" h="735">
                <a:moveTo>
                  <a:pt x="735" y="367"/>
                </a:moveTo>
                <a:lnTo>
                  <a:pt x="367" y="735"/>
                </a:lnTo>
                <a:lnTo>
                  <a:pt x="367" y="0"/>
                </a:lnTo>
                <a:lnTo>
                  <a:pt x="735" y="367"/>
                </a:lnTo>
                <a:close/>
              </a:path>
            </a:pathLst>
          </a:custGeom>
          <a:solidFill>
            <a:srgbClr val="EFA57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2" name="path"/>
          <p:cNvSpPr/>
          <p:nvPr/>
        </p:nvSpPr>
        <p:spPr>
          <a:xfrm>
            <a:off x="3161165" y="1942908"/>
            <a:ext cx="457487" cy="456440"/>
          </a:xfrm>
          <a:custGeom>
            <a:rect l="0" t="0" r="0" b="0"/>
            <a:pathLst>
              <a:path w="720" h="718">
                <a:moveTo>
                  <a:pt x="526" y="535"/>
                </a:moveTo>
                <a:cubicBezTo>
                  <a:pt x="517" y="527"/>
                  <a:pt x="517" y="527"/>
                  <a:pt x="517" y="527"/>
                </a:cubicBezTo>
                <a:lnTo>
                  <a:pt x="517" y="527"/>
                </a:lnTo>
                <a:cubicBezTo>
                  <a:pt x="526" y="520"/>
                  <a:pt x="526" y="520"/>
                  <a:pt x="526" y="520"/>
                </a:cubicBezTo>
                <a:lnTo>
                  <a:pt x="526" y="520"/>
                </a:lnTo>
                <a:cubicBezTo>
                  <a:pt x="531" y="520"/>
                  <a:pt x="531" y="520"/>
                  <a:pt x="531" y="520"/>
                </a:cubicBezTo>
                <a:lnTo>
                  <a:pt x="531" y="520"/>
                </a:lnTo>
                <a:cubicBezTo>
                  <a:pt x="536" y="520"/>
                  <a:pt x="613" y="515"/>
                  <a:pt x="649" y="513"/>
                </a:cubicBezTo>
                <a:lnTo>
                  <a:pt x="649" y="513"/>
                </a:lnTo>
                <a:cubicBezTo>
                  <a:pt x="691" y="483"/>
                  <a:pt x="684" y="449"/>
                  <a:pt x="674" y="432"/>
                </a:cubicBezTo>
                <a:lnTo>
                  <a:pt x="674" y="432"/>
                </a:lnTo>
                <a:cubicBezTo>
                  <a:pt x="671" y="432"/>
                  <a:pt x="667" y="432"/>
                  <a:pt x="664" y="432"/>
                </a:cubicBezTo>
                <a:lnTo>
                  <a:pt x="664" y="432"/>
                </a:lnTo>
                <a:cubicBezTo>
                  <a:pt x="662" y="432"/>
                  <a:pt x="662" y="432"/>
                  <a:pt x="662" y="432"/>
                </a:cubicBezTo>
                <a:lnTo>
                  <a:pt x="662" y="432"/>
                </a:lnTo>
                <a:cubicBezTo>
                  <a:pt x="662" y="432"/>
                  <a:pt x="662" y="432"/>
                  <a:pt x="662" y="432"/>
                </a:cubicBezTo>
                <a:lnTo>
                  <a:pt x="662" y="432"/>
                </a:lnTo>
                <a:cubicBezTo>
                  <a:pt x="649" y="432"/>
                  <a:pt x="534" y="427"/>
                  <a:pt x="529" y="427"/>
                </a:cubicBezTo>
                <a:lnTo>
                  <a:pt x="529" y="427"/>
                </a:lnTo>
                <a:cubicBezTo>
                  <a:pt x="522" y="427"/>
                  <a:pt x="522" y="427"/>
                  <a:pt x="522" y="427"/>
                </a:cubicBezTo>
                <a:lnTo>
                  <a:pt x="522" y="427"/>
                </a:lnTo>
                <a:cubicBezTo>
                  <a:pt x="512" y="419"/>
                  <a:pt x="512" y="419"/>
                  <a:pt x="512" y="419"/>
                </a:cubicBezTo>
                <a:lnTo>
                  <a:pt x="512" y="419"/>
                </a:lnTo>
                <a:cubicBezTo>
                  <a:pt x="522" y="412"/>
                  <a:pt x="522" y="412"/>
                  <a:pt x="522" y="412"/>
                </a:cubicBezTo>
                <a:lnTo>
                  <a:pt x="522" y="412"/>
                </a:lnTo>
                <a:cubicBezTo>
                  <a:pt x="526" y="412"/>
                  <a:pt x="526" y="412"/>
                  <a:pt x="526" y="412"/>
                </a:cubicBezTo>
                <a:lnTo>
                  <a:pt x="526" y="412"/>
                </a:lnTo>
                <a:cubicBezTo>
                  <a:pt x="534" y="412"/>
                  <a:pt x="654" y="402"/>
                  <a:pt x="664" y="402"/>
                </a:cubicBezTo>
                <a:lnTo>
                  <a:pt x="664" y="402"/>
                </a:lnTo>
                <a:cubicBezTo>
                  <a:pt x="679" y="402"/>
                  <a:pt x="684" y="402"/>
                  <a:pt x="684" y="402"/>
                </a:cubicBezTo>
                <a:lnTo>
                  <a:pt x="684" y="402"/>
                </a:lnTo>
                <a:cubicBezTo>
                  <a:pt x="684" y="402"/>
                  <a:pt x="684" y="402"/>
                  <a:pt x="684" y="402"/>
                </a:cubicBezTo>
                <a:lnTo>
                  <a:pt x="684" y="402"/>
                </a:lnTo>
                <a:cubicBezTo>
                  <a:pt x="708" y="380"/>
                  <a:pt x="723" y="353"/>
                  <a:pt x="694" y="326"/>
                </a:cubicBezTo>
                <a:lnTo>
                  <a:pt x="694" y="326"/>
                </a:lnTo>
                <a:cubicBezTo>
                  <a:pt x="667" y="301"/>
                  <a:pt x="563" y="306"/>
                  <a:pt x="492" y="304"/>
                </a:cubicBezTo>
                <a:lnTo>
                  <a:pt x="492" y="304"/>
                </a:lnTo>
                <a:cubicBezTo>
                  <a:pt x="490" y="304"/>
                  <a:pt x="490" y="304"/>
                  <a:pt x="490" y="304"/>
                </a:cubicBezTo>
                <a:lnTo>
                  <a:pt x="490" y="304"/>
                </a:lnTo>
                <a:cubicBezTo>
                  <a:pt x="487" y="304"/>
                  <a:pt x="487" y="304"/>
                  <a:pt x="487" y="304"/>
                </a:cubicBezTo>
                <a:lnTo>
                  <a:pt x="487" y="304"/>
                </a:lnTo>
                <a:cubicBezTo>
                  <a:pt x="487" y="304"/>
                  <a:pt x="504" y="304"/>
                  <a:pt x="499" y="304"/>
                </a:cubicBezTo>
                <a:lnTo>
                  <a:pt x="499" y="304"/>
                </a:lnTo>
                <a:cubicBezTo>
                  <a:pt x="490" y="304"/>
                  <a:pt x="480" y="304"/>
                  <a:pt x="472" y="304"/>
                </a:cubicBezTo>
                <a:lnTo>
                  <a:pt x="472" y="304"/>
                </a:lnTo>
                <a:cubicBezTo>
                  <a:pt x="438" y="301"/>
                  <a:pt x="377" y="301"/>
                  <a:pt x="372" y="301"/>
                </a:cubicBezTo>
                <a:lnTo>
                  <a:pt x="372" y="301"/>
                </a:lnTo>
                <a:cubicBezTo>
                  <a:pt x="372" y="301"/>
                  <a:pt x="372" y="301"/>
                  <a:pt x="372" y="301"/>
                </a:cubicBezTo>
                <a:lnTo>
                  <a:pt x="372" y="301"/>
                </a:lnTo>
                <a:cubicBezTo>
                  <a:pt x="359" y="297"/>
                  <a:pt x="359" y="297"/>
                  <a:pt x="359" y="297"/>
                </a:cubicBezTo>
                <a:lnTo>
                  <a:pt x="359" y="297"/>
                </a:lnTo>
                <a:cubicBezTo>
                  <a:pt x="372" y="294"/>
                  <a:pt x="372" y="294"/>
                  <a:pt x="372" y="294"/>
                </a:cubicBezTo>
                <a:lnTo>
                  <a:pt x="372" y="294"/>
                </a:lnTo>
                <a:cubicBezTo>
                  <a:pt x="372" y="294"/>
                  <a:pt x="372" y="294"/>
                  <a:pt x="372" y="294"/>
                </a:cubicBezTo>
                <a:lnTo>
                  <a:pt x="372" y="294"/>
                </a:lnTo>
                <a:cubicBezTo>
                  <a:pt x="374" y="294"/>
                  <a:pt x="381" y="294"/>
                  <a:pt x="406" y="292"/>
                </a:cubicBezTo>
                <a:lnTo>
                  <a:pt x="406" y="292"/>
                </a:lnTo>
                <a:cubicBezTo>
                  <a:pt x="372" y="220"/>
                  <a:pt x="428" y="179"/>
                  <a:pt x="438" y="142"/>
                </a:cubicBezTo>
                <a:lnTo>
                  <a:pt x="438" y="142"/>
                </a:lnTo>
                <a:cubicBezTo>
                  <a:pt x="472" y="12"/>
                  <a:pt x="404" y="0"/>
                  <a:pt x="404" y="0"/>
                </a:cubicBezTo>
                <a:lnTo>
                  <a:pt x="404" y="0"/>
                </a:lnTo>
                <a:cubicBezTo>
                  <a:pt x="404" y="0"/>
                  <a:pt x="232" y="235"/>
                  <a:pt x="214" y="309"/>
                </a:cubicBezTo>
                <a:lnTo>
                  <a:pt x="214" y="309"/>
                </a:lnTo>
                <a:cubicBezTo>
                  <a:pt x="202" y="363"/>
                  <a:pt x="131" y="358"/>
                  <a:pt x="109" y="358"/>
                </a:cubicBezTo>
                <a:lnTo>
                  <a:pt x="109" y="358"/>
                </a:lnTo>
                <a:cubicBezTo>
                  <a:pt x="-8" y="353"/>
                  <a:pt x="-33" y="648"/>
                  <a:pt x="96" y="675"/>
                </a:cubicBezTo>
                <a:lnTo>
                  <a:pt x="96" y="675"/>
                </a:lnTo>
                <a:cubicBezTo>
                  <a:pt x="123" y="679"/>
                  <a:pt x="153" y="650"/>
                  <a:pt x="209" y="675"/>
                </a:cubicBezTo>
                <a:lnTo>
                  <a:pt x="209" y="675"/>
                </a:lnTo>
                <a:cubicBezTo>
                  <a:pt x="332" y="726"/>
                  <a:pt x="438" y="704"/>
                  <a:pt x="536" y="702"/>
                </a:cubicBezTo>
                <a:lnTo>
                  <a:pt x="536" y="702"/>
                </a:lnTo>
                <a:cubicBezTo>
                  <a:pt x="603" y="699"/>
                  <a:pt x="598" y="652"/>
                  <a:pt x="593" y="628"/>
                </a:cubicBezTo>
                <a:lnTo>
                  <a:pt x="593" y="628"/>
                </a:lnTo>
                <a:cubicBezTo>
                  <a:pt x="561" y="628"/>
                  <a:pt x="529" y="625"/>
                  <a:pt x="524" y="625"/>
                </a:cubicBezTo>
                <a:lnTo>
                  <a:pt x="524" y="625"/>
                </a:lnTo>
                <a:cubicBezTo>
                  <a:pt x="519" y="625"/>
                  <a:pt x="519" y="625"/>
                  <a:pt x="519" y="625"/>
                </a:cubicBezTo>
                <a:lnTo>
                  <a:pt x="519" y="625"/>
                </a:lnTo>
                <a:cubicBezTo>
                  <a:pt x="509" y="618"/>
                  <a:pt x="509" y="618"/>
                  <a:pt x="509" y="618"/>
                </a:cubicBezTo>
                <a:lnTo>
                  <a:pt x="509" y="618"/>
                </a:lnTo>
                <a:cubicBezTo>
                  <a:pt x="519" y="611"/>
                  <a:pt x="519" y="611"/>
                  <a:pt x="519" y="611"/>
                </a:cubicBezTo>
                <a:lnTo>
                  <a:pt x="519" y="611"/>
                </a:lnTo>
                <a:cubicBezTo>
                  <a:pt x="524" y="611"/>
                  <a:pt x="524" y="611"/>
                  <a:pt x="524" y="611"/>
                </a:cubicBezTo>
                <a:lnTo>
                  <a:pt x="524" y="611"/>
                </a:lnTo>
                <a:cubicBezTo>
                  <a:pt x="529" y="611"/>
                  <a:pt x="573" y="608"/>
                  <a:pt x="610" y="606"/>
                </a:cubicBezTo>
                <a:lnTo>
                  <a:pt x="610" y="606"/>
                </a:lnTo>
                <a:cubicBezTo>
                  <a:pt x="642" y="581"/>
                  <a:pt x="635" y="557"/>
                  <a:pt x="627" y="540"/>
                </a:cubicBezTo>
                <a:lnTo>
                  <a:pt x="627" y="540"/>
                </a:lnTo>
                <a:cubicBezTo>
                  <a:pt x="588" y="537"/>
                  <a:pt x="536" y="535"/>
                  <a:pt x="531" y="535"/>
                </a:cubicBezTo>
                <a:lnTo>
                  <a:pt x="531" y="535"/>
                </a:lnTo>
                <a:lnTo>
                  <a:pt x="526" y="53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3" name="textbox 513"/>
          <p:cNvSpPr/>
          <p:nvPr/>
        </p:nvSpPr>
        <p:spPr>
          <a:xfrm>
            <a:off x="2597010" y="4247451"/>
            <a:ext cx="12192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33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600" spc="-6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Calibri" altLang="Calibri" sz="1600"/>
          </a:p>
        </p:txBody>
      </p:sp>
      <p:sp>
        <p:nvSpPr>
          <p:cNvPr id="514" name="path"/>
          <p:cNvSpPr/>
          <p:nvPr/>
        </p:nvSpPr>
        <p:spPr>
          <a:xfrm>
            <a:off x="2436781" y="4104988"/>
            <a:ext cx="450342" cy="450341"/>
          </a:xfrm>
          <a:custGeom>
            <a:rect l="0" t="0" r="0" b="0"/>
            <a:pathLst>
              <a:path w="709" h="709">
                <a:moveTo>
                  <a:pt x="353" y="0"/>
                </a:moveTo>
                <a:cubicBezTo>
                  <a:pt x="159" y="0"/>
                  <a:pt x="0" y="157"/>
                  <a:pt x="0" y="354"/>
                </a:cubicBezTo>
                <a:lnTo>
                  <a:pt x="0" y="354"/>
                </a:lnTo>
                <a:cubicBezTo>
                  <a:pt x="0" y="549"/>
                  <a:pt x="159" y="709"/>
                  <a:pt x="353" y="709"/>
                </a:cubicBezTo>
                <a:lnTo>
                  <a:pt x="353" y="709"/>
                </a:lnTo>
                <a:cubicBezTo>
                  <a:pt x="549" y="709"/>
                  <a:pt x="709" y="549"/>
                  <a:pt x="709" y="354"/>
                </a:cubicBezTo>
                <a:lnTo>
                  <a:pt x="709" y="354"/>
                </a:lnTo>
                <a:cubicBezTo>
                  <a:pt x="709" y="157"/>
                  <a:pt x="549" y="0"/>
                  <a:pt x="353" y="0"/>
                </a:cubicBezTo>
                <a:moveTo>
                  <a:pt x="353" y="620"/>
                </a:moveTo>
                <a:cubicBezTo>
                  <a:pt x="208" y="620"/>
                  <a:pt x="88" y="499"/>
                  <a:pt x="88" y="354"/>
                </a:cubicBezTo>
                <a:lnTo>
                  <a:pt x="88" y="354"/>
                </a:lnTo>
                <a:cubicBezTo>
                  <a:pt x="88" y="206"/>
                  <a:pt x="208" y="88"/>
                  <a:pt x="353" y="88"/>
                </a:cubicBezTo>
                <a:lnTo>
                  <a:pt x="353" y="88"/>
                </a:lnTo>
                <a:cubicBezTo>
                  <a:pt x="500" y="88"/>
                  <a:pt x="620" y="206"/>
                  <a:pt x="620" y="354"/>
                </a:cubicBezTo>
                <a:lnTo>
                  <a:pt x="620" y="354"/>
                </a:lnTo>
                <a:cubicBezTo>
                  <a:pt x="620" y="499"/>
                  <a:pt x="500" y="620"/>
                  <a:pt x="353" y="620"/>
                </a:cubicBezTo>
              </a:path>
              <a:path w="709" h="709">
                <a:moveTo>
                  <a:pt x="356" y="147"/>
                </a:moveTo>
                <a:cubicBezTo>
                  <a:pt x="239" y="147"/>
                  <a:pt x="147" y="239"/>
                  <a:pt x="147" y="356"/>
                </a:cubicBezTo>
                <a:lnTo>
                  <a:pt x="147" y="356"/>
                </a:lnTo>
                <a:cubicBezTo>
                  <a:pt x="147" y="471"/>
                  <a:pt x="239" y="566"/>
                  <a:pt x="356" y="566"/>
                </a:cubicBezTo>
                <a:lnTo>
                  <a:pt x="356" y="566"/>
                </a:lnTo>
                <a:cubicBezTo>
                  <a:pt x="471" y="566"/>
                  <a:pt x="566" y="471"/>
                  <a:pt x="566" y="356"/>
                </a:cubicBezTo>
                <a:lnTo>
                  <a:pt x="566" y="356"/>
                </a:lnTo>
                <a:cubicBezTo>
                  <a:pt x="566" y="239"/>
                  <a:pt x="471" y="147"/>
                  <a:pt x="356" y="147"/>
                </a:cubicBezTo>
                <a:moveTo>
                  <a:pt x="300" y="288"/>
                </a:moveTo>
                <a:cubicBezTo>
                  <a:pt x="276" y="310"/>
                  <a:pt x="252" y="354"/>
                  <a:pt x="242" y="373"/>
                </a:cubicBezTo>
                <a:lnTo>
                  <a:pt x="242" y="373"/>
                </a:lnTo>
                <a:cubicBezTo>
                  <a:pt x="205" y="347"/>
                  <a:pt x="205" y="347"/>
                  <a:pt x="205" y="347"/>
                </a:cubicBezTo>
                <a:lnTo>
                  <a:pt x="205" y="347"/>
                </a:lnTo>
                <a:cubicBezTo>
                  <a:pt x="205" y="344"/>
                  <a:pt x="205" y="342"/>
                  <a:pt x="205" y="339"/>
                </a:cubicBezTo>
                <a:lnTo>
                  <a:pt x="205" y="339"/>
                </a:lnTo>
                <a:cubicBezTo>
                  <a:pt x="205" y="271"/>
                  <a:pt x="281" y="195"/>
                  <a:pt x="349" y="195"/>
                </a:cubicBezTo>
                <a:lnTo>
                  <a:pt x="349" y="195"/>
                </a:lnTo>
                <a:cubicBezTo>
                  <a:pt x="352" y="195"/>
                  <a:pt x="356" y="195"/>
                  <a:pt x="359" y="195"/>
                </a:cubicBezTo>
                <a:lnTo>
                  <a:pt x="359" y="195"/>
                </a:lnTo>
                <a:cubicBezTo>
                  <a:pt x="383" y="230"/>
                  <a:pt x="383" y="230"/>
                  <a:pt x="383" y="230"/>
                </a:cubicBezTo>
                <a:lnTo>
                  <a:pt x="383" y="230"/>
                </a:lnTo>
                <a:cubicBezTo>
                  <a:pt x="361" y="242"/>
                  <a:pt x="327" y="259"/>
                  <a:pt x="300" y="288"/>
                </a:cubicBezTo>
                <a:moveTo>
                  <a:pt x="420" y="459"/>
                </a:moveTo>
                <a:cubicBezTo>
                  <a:pt x="400" y="459"/>
                  <a:pt x="386" y="444"/>
                  <a:pt x="386" y="425"/>
                </a:cubicBezTo>
                <a:lnTo>
                  <a:pt x="386" y="425"/>
                </a:lnTo>
                <a:cubicBezTo>
                  <a:pt x="386" y="405"/>
                  <a:pt x="400" y="391"/>
                  <a:pt x="420" y="391"/>
                </a:cubicBezTo>
                <a:lnTo>
                  <a:pt x="420" y="391"/>
                </a:lnTo>
                <a:cubicBezTo>
                  <a:pt x="437" y="391"/>
                  <a:pt x="454" y="405"/>
                  <a:pt x="454" y="425"/>
                </a:cubicBezTo>
                <a:lnTo>
                  <a:pt x="454" y="425"/>
                </a:lnTo>
                <a:cubicBezTo>
                  <a:pt x="454" y="444"/>
                  <a:pt x="437" y="459"/>
                  <a:pt x="420" y="459"/>
                </a:cubicBezTo>
              </a:path>
            </a:pathLst>
          </a:custGeom>
          <a:solidFill>
            <a:srgbClr val="FFFEF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5" name="path"/>
          <p:cNvSpPr/>
          <p:nvPr/>
        </p:nvSpPr>
        <p:spPr>
          <a:xfrm>
            <a:off x="8207660" y="2404969"/>
            <a:ext cx="443472" cy="443472"/>
          </a:xfrm>
          <a:custGeom>
            <a:rect l="0" t="0" r="0" b="0"/>
            <a:pathLst>
              <a:path w="698" h="698">
                <a:moveTo>
                  <a:pt x="233" y="698"/>
                </a:moveTo>
                <a:lnTo>
                  <a:pt x="0" y="233"/>
                </a:lnTo>
                <a:lnTo>
                  <a:pt x="698" y="464"/>
                </a:lnTo>
                <a:lnTo>
                  <a:pt x="233" y="698"/>
                </a:lnTo>
                <a:close/>
              </a:path>
            </a:pathLst>
          </a:custGeom>
          <a:solidFill>
            <a:srgbClr val="0080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6" name="path"/>
          <p:cNvSpPr/>
          <p:nvPr/>
        </p:nvSpPr>
        <p:spPr>
          <a:xfrm>
            <a:off x="8446331" y="1777837"/>
            <a:ext cx="391623" cy="448778"/>
          </a:xfrm>
          <a:custGeom>
            <a:rect l="0" t="0" r="0" b="0"/>
            <a:pathLst>
              <a:path w="616" h="706">
                <a:moveTo>
                  <a:pt x="0" y="0"/>
                </a:moveTo>
                <a:lnTo>
                  <a:pt x="0" y="706"/>
                </a:lnTo>
                <a:lnTo>
                  <a:pt x="616" y="706"/>
                </a:lnTo>
                <a:lnTo>
                  <a:pt x="616" y="0"/>
                </a:lnTo>
                <a:lnTo>
                  <a:pt x="0" y="0"/>
                </a:lnTo>
                <a:close/>
                <a:moveTo>
                  <a:pt x="94" y="654"/>
                </a:moveTo>
                <a:lnTo>
                  <a:pt x="34" y="654"/>
                </a:lnTo>
                <a:lnTo>
                  <a:pt x="34" y="594"/>
                </a:lnTo>
                <a:lnTo>
                  <a:pt x="94" y="594"/>
                </a:lnTo>
                <a:lnTo>
                  <a:pt x="94" y="654"/>
                </a:lnTo>
                <a:close/>
                <a:moveTo>
                  <a:pt x="94" y="546"/>
                </a:moveTo>
                <a:lnTo>
                  <a:pt x="34" y="546"/>
                </a:lnTo>
                <a:lnTo>
                  <a:pt x="34" y="485"/>
                </a:lnTo>
                <a:lnTo>
                  <a:pt x="94" y="485"/>
                </a:lnTo>
                <a:lnTo>
                  <a:pt x="94" y="546"/>
                </a:lnTo>
                <a:close/>
                <a:moveTo>
                  <a:pt x="94" y="437"/>
                </a:moveTo>
                <a:lnTo>
                  <a:pt x="34" y="437"/>
                </a:lnTo>
                <a:lnTo>
                  <a:pt x="34" y="377"/>
                </a:lnTo>
                <a:lnTo>
                  <a:pt x="94" y="377"/>
                </a:lnTo>
                <a:lnTo>
                  <a:pt x="94" y="437"/>
                </a:lnTo>
                <a:close/>
                <a:moveTo>
                  <a:pt x="94" y="333"/>
                </a:moveTo>
                <a:lnTo>
                  <a:pt x="34" y="333"/>
                </a:lnTo>
                <a:lnTo>
                  <a:pt x="34" y="268"/>
                </a:lnTo>
                <a:lnTo>
                  <a:pt x="94" y="268"/>
                </a:lnTo>
                <a:lnTo>
                  <a:pt x="94" y="333"/>
                </a:lnTo>
                <a:close/>
                <a:moveTo>
                  <a:pt x="94" y="225"/>
                </a:moveTo>
                <a:lnTo>
                  <a:pt x="34" y="225"/>
                </a:lnTo>
                <a:lnTo>
                  <a:pt x="34" y="160"/>
                </a:lnTo>
                <a:lnTo>
                  <a:pt x="94" y="160"/>
                </a:lnTo>
                <a:lnTo>
                  <a:pt x="94" y="225"/>
                </a:lnTo>
                <a:close/>
                <a:moveTo>
                  <a:pt x="94" y="117"/>
                </a:moveTo>
                <a:lnTo>
                  <a:pt x="34" y="117"/>
                </a:lnTo>
                <a:lnTo>
                  <a:pt x="34" y="52"/>
                </a:lnTo>
                <a:lnTo>
                  <a:pt x="94" y="52"/>
                </a:lnTo>
                <a:lnTo>
                  <a:pt x="94" y="117"/>
                </a:lnTo>
                <a:close/>
                <a:moveTo>
                  <a:pt x="483" y="620"/>
                </a:moveTo>
                <a:lnTo>
                  <a:pt x="129" y="620"/>
                </a:lnTo>
                <a:lnTo>
                  <a:pt x="129" y="394"/>
                </a:lnTo>
                <a:lnTo>
                  <a:pt x="483" y="394"/>
                </a:lnTo>
                <a:lnTo>
                  <a:pt x="483" y="620"/>
                </a:lnTo>
                <a:close/>
                <a:moveTo>
                  <a:pt x="483" y="307"/>
                </a:moveTo>
                <a:lnTo>
                  <a:pt x="129" y="307"/>
                </a:lnTo>
                <a:lnTo>
                  <a:pt x="129" y="86"/>
                </a:lnTo>
                <a:lnTo>
                  <a:pt x="483" y="86"/>
                </a:lnTo>
                <a:lnTo>
                  <a:pt x="483" y="307"/>
                </a:lnTo>
                <a:close/>
                <a:moveTo>
                  <a:pt x="582" y="654"/>
                </a:moveTo>
                <a:lnTo>
                  <a:pt x="521" y="654"/>
                </a:lnTo>
                <a:lnTo>
                  <a:pt x="521" y="594"/>
                </a:lnTo>
                <a:lnTo>
                  <a:pt x="582" y="594"/>
                </a:lnTo>
                <a:lnTo>
                  <a:pt x="582" y="654"/>
                </a:lnTo>
                <a:close/>
                <a:moveTo>
                  <a:pt x="582" y="546"/>
                </a:moveTo>
                <a:lnTo>
                  <a:pt x="521" y="546"/>
                </a:lnTo>
                <a:lnTo>
                  <a:pt x="521" y="485"/>
                </a:lnTo>
                <a:lnTo>
                  <a:pt x="582" y="485"/>
                </a:lnTo>
                <a:lnTo>
                  <a:pt x="582" y="546"/>
                </a:lnTo>
                <a:close/>
                <a:moveTo>
                  <a:pt x="582" y="437"/>
                </a:moveTo>
                <a:lnTo>
                  <a:pt x="521" y="437"/>
                </a:lnTo>
                <a:lnTo>
                  <a:pt x="521" y="377"/>
                </a:lnTo>
                <a:lnTo>
                  <a:pt x="582" y="377"/>
                </a:lnTo>
                <a:lnTo>
                  <a:pt x="582" y="437"/>
                </a:lnTo>
                <a:close/>
                <a:moveTo>
                  <a:pt x="582" y="333"/>
                </a:moveTo>
                <a:lnTo>
                  <a:pt x="521" y="333"/>
                </a:lnTo>
                <a:lnTo>
                  <a:pt x="521" y="268"/>
                </a:lnTo>
                <a:lnTo>
                  <a:pt x="582" y="268"/>
                </a:lnTo>
                <a:lnTo>
                  <a:pt x="582" y="333"/>
                </a:lnTo>
                <a:close/>
                <a:moveTo>
                  <a:pt x="582" y="225"/>
                </a:moveTo>
                <a:lnTo>
                  <a:pt x="521" y="225"/>
                </a:lnTo>
                <a:lnTo>
                  <a:pt x="521" y="160"/>
                </a:lnTo>
                <a:lnTo>
                  <a:pt x="582" y="160"/>
                </a:lnTo>
                <a:lnTo>
                  <a:pt x="582" y="225"/>
                </a:lnTo>
                <a:close/>
                <a:moveTo>
                  <a:pt x="582" y="117"/>
                </a:moveTo>
                <a:lnTo>
                  <a:pt x="521" y="117"/>
                </a:lnTo>
                <a:lnTo>
                  <a:pt x="521" y="52"/>
                </a:lnTo>
                <a:lnTo>
                  <a:pt x="582" y="52"/>
                </a:lnTo>
                <a:lnTo>
                  <a:pt x="582" y="11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7" name="path"/>
          <p:cNvSpPr/>
          <p:nvPr/>
        </p:nvSpPr>
        <p:spPr>
          <a:xfrm>
            <a:off x="3670661" y="2533563"/>
            <a:ext cx="330232" cy="330233"/>
          </a:xfrm>
          <a:custGeom>
            <a:rect l="0" t="0" r="0" b="0"/>
            <a:pathLst>
              <a:path w="520" h="520">
                <a:moveTo>
                  <a:pt x="520" y="520"/>
                </a:moveTo>
                <a:lnTo>
                  <a:pt x="0" y="520"/>
                </a:lnTo>
                <a:lnTo>
                  <a:pt x="520" y="0"/>
                </a:lnTo>
                <a:lnTo>
                  <a:pt x="520" y="520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https://d.book118.com/346150004122010101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2024-09-25T23:45:12.054</cp:lastPrinted>
  <dcterms:created xsi:type="dcterms:W3CDTF">2024-09-25T15:45:12Z</dcterms:created>
  <dcterms:modified xsi:type="dcterms:W3CDTF">2024-09-25T15:45:14Z</dcterms:modified>
</cp:coreProperties>
</file>