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70C29-9B7F-4B62-9083-54C84D88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609DB-D764-407F-AE3F-B5AFFF9F9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2156E-1FD5-4B84-87B3-41BE98E9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540FA-90A0-46DA-908C-7EE2324D0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FF439-0A53-4D89-A33D-E7B50F43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1E3130-9454-4E7C-B288-7F436AB7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F041F-5AF3-44D1-A78D-D0FEA1EC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A414F-902A-44C2-AE0B-CC014667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85CE1-B299-436A-832F-98932F75B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DA4D5-AFA0-4299-8E57-09448413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F10BB-19A5-4106-8088-20EE2CE60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1214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印模技术的护理流程PPT\n## 1.印模技术的基本概念与原理\n### 1.1印模技术的定义及其发展历程\n### 1.2印模技术的工作原理及分类\n### 1.3印模技术在护理领域的应用前景\n## 2.印模技术的护理流程及操作方法\n### 2.1印模技术的护理流程概述\n### 2.2印模技术的操作方法及注意事项\n### 2.3印模技术的护理效果评估与反馈\n## 3.印模技术在护理实践中的案例分析\n### 3.1印模技术在口腔护理中的应用案例分析\n### 3.2印模技术在皮肤护理中的应用案例分析\n### 3.3印模技术在伤口护理中的应用案例分析\n## 4.印模技术的优势与局限性分析\n### 4.1印模技术的优势及其对护理工作的影响\n### 4.2印模技术的局限性及其原因分析\n### 4.3如何克服印模技术的局限性\n## 5.印模技术在护理领域的发展趋势与展望\n### 5.1印模技术的发展动态及其未来趋势\n### 5.2印模技术在护理领域应用的创新方向\n### 5.3印模技术对护理行业发展的贡献与意义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印模技术的护理流程PPT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印模技术的基本概念与原理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印模技术的定义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制作出与人体组织形态相一致的模型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等领域，辅助诊断和治疗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印模技术的发展历程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古代印模技术：使用泥土、木材等材料制作模型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19世纪中期：出现石膏印模技术，广泛应用于口腔医学领域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20世纪：出现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计算机辅助印模技术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，提高精度和效率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印模技术的定义及其发展历程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印模技术的工作原理及分类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印模技术的工作原理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印模材料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的接触，记录组织形态信息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将记录的信息转移到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上，形成与组织形态相一致的模型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印模技术的分类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传统印模技术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：如石膏印模、橡胶印模等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数字印模技术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计算机辅助设计和制造技术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（CAD/CAM）、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三维扫描技术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印模技术在护理领域的应用前景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印模技术在护理领域的应用趋势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等先进技术，实现智能化印模技术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可穿戴设备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，拓展印模技术的应用范围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印模技术在护理领域的应用前景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印模技术的护理流程及操作方法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印模技术的护理流程概述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印模技术的护理流程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收集患者信息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：了解患者的基本情况和需求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选择合适的印模材料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：根据患者的情况选择合适的印模材料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制作印模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：采用合适的印模技术制作印模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模型处理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：对印模进行修整、打磨等处理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模型分析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：分析模型，为护理诊断和治疗提供依据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：根据模型分析结果，制定个性化的护理方案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：按照护理方案进行护理操作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效果评估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：评估护理效果，为后续护理提供参考</a:t>
            </a:r>
            <a:endParaRPr/>
          </a:p>
        </p:txBody>
      </p:sp>
      <p:cxnSp>
        <p:nvCxnSpPr>
          <p:cNvPr id="21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印模技术的操作方法及注意事项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印模技术的操作方法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传统印模技术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：如石膏印模、橡胶印模等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数字印模技术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：如计算机辅助设计和制造技术（CAD/CAM）、三维扫描技术等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印模技术的注意事项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选择合适的印模材料和设备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严格按照操作步骤进行操作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注意患者的舒适度和安全性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保持印模材料和设备的清洁和消毒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印模技术的护理效果评估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通过观察、测量等方法评估护理效果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分析护理过程中的问题和不足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印模技术的护理效果反馈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将护理效果评估结果反馈给患者和家属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为护理方案的调整和优化提供依据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提高护理工作的质量和效率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印模技术的护理效果评估与反馈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印模技术在护理实践中的案例分析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印模技术在口腔护理中的应用案例分析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印模技术在口腔护理中的应用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制作牙齿模型，辅助诊断和治疗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制作口腔矫治器，辅助正畸治疗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制作义齿，满足患者的口腔功能需求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某患者因牙齿缺失需要进行义齿制作，采用印模技术制作牙齿模型，提高义齿的贴合度和舒适度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某正畸患者需要制作口腔矫治器，采用印模技术制作牙齿模型，为矫治器的设计和制作提供依据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https://d.book118.com/346151214021010051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印模技术的护理流程PPT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2024-09-16T19:01:45.495</cp:lastPrinted>
  <dcterms:created xsi:type="dcterms:W3CDTF">2024-09-16T11:01:45Z</dcterms:created>
  <dcterms:modified xsi:type="dcterms:W3CDTF">2024-09-16T11:01:47Z</dcterms:modified>
</cp:coreProperties>
</file>