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72B99-41BB-4AC9-A009-21EB8B8FB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731C9-111E-45C4-97A9-21870FF4D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9E1B5-0D37-4AB7-B7E3-571018B8E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D476C0-2AE3-4E0F-A493-8E7D072DE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FC43DA-E95D-43CB-872A-6F80D9AF7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55514C-F1D2-41FC-9B83-1456F0A1C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FC610C-762D-4A92-8379-6291BEC93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702FA-31DD-4092-8314-DBE59BCDC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3F494-E89C-425E-92B4-4EC5BD2F4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F8BF1-6934-4B6B-BBF4-1172B025D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0AA44-8C2B-4DC8-81BE-C75119CE8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5212200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食品安全员工培训总结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经验教训总结与分享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保障消费者健康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食品安全是保障消费者健康的重要措施，确保食品在生产、加工、运输和销售过程中不受污染，符合相关标准和规定。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食品安全问题不仅影响企业的声誉，还可能导致法律纠纷和经济损失。因此，企业需要重视食品安全，加强员工培训，提高食品安全意识和操作技能。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786" r="97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36" b="12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21" b="9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提高员工食品安全意识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通过培训，使员工充分认识到食品安全的重要性，增强食品安全意识，自觉遵守相关规定和操作规程。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规范员工操作行为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培训有助于规范员工的操作行为，确保食品生产、加工、运输和销售过程中的卫生和安全，减少食品安全风险。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提升企业整体形象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通过员工培训，提升企业整体形象和信誉度，增强消费者对企业的信任和认可。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确定培训目标和内容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根据员工现有水平和实际需求，确定培训目标和内容，包括食品安全法律法规、操作规程、卫生标准等方面的知识和技能。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选择合适的培训方式和时间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根据实际情况选择合适的培训方式和时间，如集中培训、在线学习、定期考核等，确保培训效果和质量。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了解员工现有水平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在培训前，需要对员工现有的食品安全知识和操作技能水平进行了解和分析，以便针对性地制定培训计划和内容。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培训前的需求分析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719" r="24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食品安全法律法规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培训中详细介绍了国家食品安全法律法规，包括《中华人民共和国食品安全法》等相关法规，以及食品安全标准，如GB/T 2009.1-2005等。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法规和标准的解读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对食品安全法律法规和标准进行解读，使员工深入理解其含义和要求，提高食品安全意识。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食品安全法律法规及标准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培训中详细介绍了食品加工过程中的卫生要求，包括原料采购、运输、储存、加工、包装、运输和销售等环节的卫生要求。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培训中还介绍了食品加工过程中的卫生操作规范，包括个人卫生、设备卫生、环境卫生等方面的规范，以确保食品加工过程中的卫生安全。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食品加工过程中的卫生要求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卫生操作规范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食品加工卫生要求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培训中介绍了食品安全检测技术，包括理化检测、微生物检测、农药残留检测等方面的技术，以及各种检测技术的原理和应用。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食品安全检测技术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培训中还介绍了食品安全监控技术，包括HACCP、ISO22000等管理体系，以及实时监控、数据分析和预测等方面的技术，以确保食品生产过程中的安全性和可追溯性。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食品安全检测与监控技术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应急处理措施和案例分析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培训中介绍了食品安全应急处理措施，包括食品安全事故的报告、调查、处理和预防等方面的措施，以及应急预案的制定和演练。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培训中还通过案例分析的方式，介绍了食品安全事故的处理过程和经验教训，使员工更加深入地了解食品安全事故的危害和处理方法。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https://d.book118.com/346152122000010050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2024-09-15T00:52:25.456</cp:lastPrinted>
  <dcterms:created xsi:type="dcterms:W3CDTF">2024-09-14T16:52:25Z</dcterms:created>
  <dcterms:modified xsi:type="dcterms:W3CDTF">2024-09-14T16:52:27Z</dcterms:modified>
</cp:coreProperties>
</file>