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23172-C684-4D18-82AB-BB10D5AAD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96E59-60AD-4FB8-BD70-070DE5534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91A57-7B2A-4AC7-8128-5D853CAFB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36EDC-E63C-4901-8D40-0C8C78758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083AB6-884F-4F72-9F60-C4BC2C970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EA36A7-2963-4047-A3B1-1FDC6EC09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1F0EA8-1C27-4635-ACD5-B2CBC237B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CA080-243F-4A4B-9F80-B14461AEE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2FB6F-CCD7-42BA-89AB-66B4CF82F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9BA78-45A2-4941-A256-C70FF0D3E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FBB47-4972-4BFE-8307-3E0C9908E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5224323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短视频行业复工安全培训课件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短视频行业现状及复工背景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短视频制作过程中的安全隐患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个人防护与健康管理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团队协作与沟通机制建立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场地设施安全检查及整改措施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法律法规遵守与行业自律规范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短视频行业现状及复工背景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短视频行业概述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短视频行业用户规模庞大，市场发展迅速，已成为互联网领域的重要产业。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内容类型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短视频内容涵盖娱乐、生活、知识、技能等多个领域，满足了用户多样化的需求。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平台类型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短视频平台包括综合类、垂直类、社交类等，各具特色，竞争激烈。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新冠疫情对短视频行业产生了较大影响，包括内容创作受限、用户活跃度下降等。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随着疫情得到控制，短视频行业逐步复工，需要保障员工安全、恢复内容生产、提升用户活跃度等。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疫情影响与复工需求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通过安全培训，提高员工的安全意识和防护能力，确保员工在复工过程中的安全与健康。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促进内容生产恢复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提升用户活跃度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333" b="3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安全培训有助于员工掌握正确的防护知识和技能，为内容生产提供有力保障。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通过安全培训，提高用户对平台的信任度和满意度，进而提升用户活跃度和粘性。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复工安全培训重要性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短视频制作过程中的安全隐患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确保拍摄场地符合安全标准，如防火、防电击、防跌落等，特别注意检查临时搭建的设施稳固性。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现场环境安全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为工作人员提供必要的防护装备，如安全帽、安全带等，并进行安全操作培训，确保人员了解应急疏散路线和安全出口。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确保摄影、照明等设备安全可靠，定期进行检查和维护，避免因设备故障引发安全事故。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拍摄现场安全问题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加强网络安全防护，防止未经授权的访问和数据泄露，确保素材在传输和存储过程中的保密性。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333" r="7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292" r="122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使用正版软件和经过安全认证的插件，定期更新操作系统和软件补丁，防范恶意软件攻击。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恶意软件攻击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尊重知识产权，使用合法授权的素材和音乐，避免因侵权引发的法律纠纷。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版权问题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后期制作与传输风险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加密传输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采用加密技术对数据进行传输，确保数据在传输过程中的安全性。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定期对重要数据进行备份，并存储在安全可靠的数据中心或云存储服务中，确保数据可恢复。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建立严格的访问控制机制，对敏感数据进行加密存储和传输，并限制只有授权人员才能访问相关数据。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353" r="1135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数据存储与保密措施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个人防护与健康管理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14834" b="1483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佩戴口罩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在公共场所、交通工具等密闭空间内，务必佩戴口罩，防止飞沫传播。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注意咳嗽礼仪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咳嗽或打喷嚏时，用纸巾或肘部遮住口鼻，避免直接用手遮挡。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保持手部卫生，经常用肥皂和流动水洗手，或使用含有酒精的免洗洗手液。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保持社交距离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避免聚集，保持1米以上的社交距离，减少不必要的人员接触。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健康监测与报告制度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每日健康监测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员工应每日进行体温检测和健康状况登记，如有异常及时报告。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病假管理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员工因病缺勤时，应主动向单位报告病因及就诊情况，单位应做好病假记录。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异常情况报告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员工如出现发热、咳嗽等疑似症状，应立即停止工作并及时就医，同时向单位报告。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健康信息保密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单位应妥善保管员工健康信息，不得泄露或用于其他用途。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https://d.book118.com/346152243233010050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2024-09-16T11:06:02.987</cp:lastPrinted>
  <dcterms:created xsi:type="dcterms:W3CDTF">2024-09-16T03:06:03Z</dcterms:created>
  <dcterms:modified xsi:type="dcterms:W3CDTF">2024-09-16T03:06:05Z</dcterms:modified>
</cp:coreProperties>
</file>