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B140-7F00-4884-B354-F557BFE8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FB1A6-A73C-43D5-9D68-131E2459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DF127-AC9D-4204-8A7C-7AF764C0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E9E68-9B8F-4FDD-B4A0-88A11B70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A5544-1272-4594-9637-F5FB3F73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901B18-27FD-4A22-94B3-6163ED85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12CBA-223A-4527-B948-ABB0EE14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8ABB8-8A4E-4DAA-B8F0-51F278234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C1F81-E9B6-4EBB-89BF-C552DB9B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D78CD-4F4B-40FF-8CE0-BF8B73BA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EDE94-DE86-48EE-88F8-D589F33D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301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锐角三角函数的解法与计算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锐角三角函数基本解法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锐角三角函数在几何中的应用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锐角三角函数在物理中的应用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锐角三角函数数值计算与程序设计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锐角三角函数基本概念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锐角是角度小于90度的角。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锐角的正弦、余弦和正切值均为正数。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互补角关系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一个锐角与另一个角的角度和为90度时，这两个角互为互补角。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锐角定义及性质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三角函数定义及关系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237" r="82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正弦函数sinA表示在直角三角形中，锐角A的对边与斜边的比值。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余弦函数cosA表示在直角三角形中，锐角A的邻边与斜边的比值。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正切函数tanA表示在直角三角形中，锐角A的对边与邻边的比值。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正弦、余弦和正切之间存在多种关系，如tanA=sinA/cosA等。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292" r="35292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单位圆是半径为1的圆，其圆心位于坐标原点。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单位圆定义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三角函数值与单位圆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特殊角的三角函数值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三角函数值的符号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在单位圆中，任意角的三角函数值可以通过与单位圆的交点坐标来确定。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对于30度、45度、60度等特殊角，其三角函数值可以通过单位圆和等腰直角三角形等几何图形来求解。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在单位圆中，不同象限的角对应的三角函数值具有不同的符号。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单位圆与三角函数值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锐角三角函数基本解法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使用反正切函数$arctan(frac{对边}{邻边})$求解，注意考虑角度所在的象限以确定准确值。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已知两边求角度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利用三角函数的基本关系式，如$sin^2theta + cos^2theta = 1$，结合已知角度求解边长。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已知两角求边长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577" r="4157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在直角三角形中，利用勾股定理$a^2 + b^2 = c^2$求解第三边长度。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利用直角三角形求解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通过已知条件确定两个相似三角形的对应边长比。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确定相似比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利用相似性质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构造相似三角形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根据相似三角形的性质，如对应角相等、对应边长成比例等，求解未知量。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通过添加辅助线等方式构造相似三角形，以便利用已知条件求解。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利用相似三角形求解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和差公式应用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利用三角函数的和差公式，如$sin(A+B) = sin A cos B + cos A sin B$，求解复杂角度的三角函数值。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倍角公式应用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利用三角函数的倍角公式，如$sin 2A = 2 sin A cos A$，简化计算过程。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诱导公式应用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利用三角函数的诱导公式，如$sin(pi/2 - A) = cos A$，将问题转化为已知角度的三角函数值求解。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利用三角函数公式求解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锐角三角函数计算方法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7" b="1679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首先确定所需计算的角度，然后在三角函数表中找到对应的行，再查找该行中对应的三角函数值。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查表步骤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查表法虽然简便，但受到表格精度的限制，计算结果可能存在一定的误差。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三角函数表是一种描述三角函数的参考表，每列的角度每次都增加一定的度数，直到180度为止，便于查询和计算。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查表法计算三角函数值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利用泰勒级数展开式，可以将三角函数表示为无穷级数的形式，通过截取有限项进行近似计算。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泰勒级数展开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在已知离散数据点的情况下，通过插值法可以估计出未知点的函数值，从而实现三角函数的近似计算。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插值法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近似计算法适用于对计算精度要求不高，但需要快速得到结果的场合，如工程计算、物理模拟等。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近似计算法及其应用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https://d.book118.com/346153012114010052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2024-09-18T21:13:33.334</cp:lastPrinted>
  <dcterms:created xsi:type="dcterms:W3CDTF">2024-09-18T13:13:33Z</dcterms:created>
  <dcterms:modified xsi:type="dcterms:W3CDTF">2024-09-18T13:13:35Z</dcterms:modified>
</cp:coreProperties>
</file>