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49C9C-509D-4BB4-AD5C-5F2F221C1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7DBD9-C15C-4540-88DA-1DD0BC140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1D8A8-E1F7-4825-9147-8FD823D70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B81DBF-FFD8-4563-A5BC-87C6244F7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B8C004-3146-494A-B386-63889A889D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6DA024-9845-4A25-9A7F-52595B9CF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2717D8-0A65-452E-ADC5-4B1E9579B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95860A-B354-4445-9704-B19AEB483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D1231-5C2D-4CCF-93AF-58C3F45C22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C47AF-02DE-473B-966E-66D6D5F48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CFA14C-4FBB-47E3-900D-E01414150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8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5304505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服务明星演讲PPT\n## 1.护理服务的背景及重要性\n### 1.1护理服务在现代医疗体系中的地位\n### 1.2护理服务行业的发展趋势\n### 1.3护理服务质量对患者满意度的影响\n## 2.护理服务明星的选拔与培养\n### 2.1护理服务明星的选拔标准与流程\n### 2.2护理服务明星的培养计划与方法\n### 2.3护理服务明星的激励与保障机制\n## 3.护理服务明星的优秀事迹与经验分享\n### 3.1护理服务明星在临床护理中的优秀事迹\n### 3.2护理服务明星在护理管理中的创新举措\n### 3.3护理服务明星与团队协同作战的成功案例\n## 4.护理服务明星对行业的推动作用\n### 4.1护理服务明星对护理团队建设的示范效应\n### 4.2护理服务明星对护理服务质量的提升作用\n### 4.3护理服务明星对护理行业发展的引领作用\n## 5.护理服务明星的未来发展展望\n### 5.1护理服务明星在新兴护理领域的探索与实践\n### 5.2护理服务明星在护理教育与研究中的贡献\n### 5.3护理服务明星在护理行业持续发展中的关键作用\n&quot;,&quot;templateId&quot;:&quot;nagpdhr1t7f5bfz8ouwztpjxgw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护理服务明星演讲PPT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护理服务的背景及重要性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6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77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7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护理服务是医疗体系的重要组成部分</a:t>
                </a:r>
                <a:endParaRPr/>
              </a:p>
            </p:txBody>
          </p:sp>
          <p:sp>
            <p:nvSpPr>
              <p:cNvPr id="17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护理服务涵盖了患者从入院到出院的全过程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护理服务质量直接影响到患者的治疗效果和满意度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护理服务与医疗、康复、预防保健等环节紧密相连</a:t>
                </a:r>
                <a:endParaRPr/>
              </a:p>
            </p:txBody>
          </p:sp>
        </p:grpSp>
        <p:grpSp>
          <p:nvGrpSpPr>
            <p:cNvPr id="180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护理服务在医疗体系中的重要性</a:t>
                </a:r>
                <a:endParaRPr/>
              </a:p>
            </p:txBody>
          </p:sp>
          <p:sp>
            <p:nvSpPr>
              <p:cNvPr id="1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护理服务是保障患者生命安全的关键环节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护理服务可以提高医疗资源的利用效率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护理服务有助于降低医疗事故和纠纷的发生率</a:t>
                </a:r>
                <a:endParaRPr/>
              </a:p>
            </p:txBody>
          </p:sp>
        </p:grpSp>
        <p:grpSp>
          <p:nvGrpSpPr>
            <p:cNvPr id="183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护理服务在现代医疗体系中的发展趋势</a:t>
                </a:r>
                <a:endParaRPr/>
              </a:p>
            </p:txBody>
          </p:sp>
          <p:sp>
            <p:nvSpPr>
              <p:cNvPr id="18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护理服务逐渐从传统的被动服务向主动服务转变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护理服务更加注重个性化和人性化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护理服务与医疗技术的结合越来越紧密</a:t>
                </a:r>
                <a:endParaRPr/>
              </a:p>
            </p:txBody>
          </p:sp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护理服务在现代医疗体系中的地位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9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随着人口老龄化和疾病谱的变化，护理服务需求不断增加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护理服务行业的投资渠道和模式日益多样化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护理服务行业的市场规模有望持续增长</a:t>
                </a:r>
                <a:endParaRPr/>
              </a:p>
            </p:txBody>
          </p:sp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护理服务行业的市场规模不断扩大</a:t>
                </a:r>
                <a:endParaRPr/>
              </a:p>
            </p:txBody>
          </p:sp>
        </p:grpSp>
        <p:grpSp>
          <p:nvGrpSpPr>
            <p:cNvPr id="19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9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护理服务人员的专业技能和服务水平不断提升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护理服务行业的人才培养和引进力度加大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护理服务行业的专业化分工越来越明确</a:t>
                </a:r>
                <a:endParaRPr/>
              </a:p>
            </p:txBody>
          </p:sp>
          <p:sp>
            <p:nvSpPr>
              <p:cNvPr id="19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护理服务行业的专业化程度不断提高</a:t>
                </a:r>
                <a:endParaRPr/>
              </a:p>
            </p:txBody>
          </p:sp>
        </p:grpSp>
        <p:grpSp>
          <p:nvGrpSpPr>
            <p:cNvPr id="19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护理服务行业的技术创新和应用不断涌现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护理服务行业的管理创新和商业模式创新层出不穷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护理服务行业的新兴业态和产业链不断拓展</a:t>
                </a:r>
                <a:endParaRPr/>
              </a:p>
            </p:txBody>
          </p:sp>
          <p:sp>
            <p:nvSpPr>
              <p:cNvPr id="19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护理服务行业的创新驱动发展</a:t>
                </a:r>
                <a:endParaRPr/>
              </a:p>
            </p:txBody>
          </p:sp>
        </p:grpSp>
      </p:grpSp>
      <p:pic>
        <p:nvPicPr>
          <p:cNvPr id="19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0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护理服务行业的发展趋势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0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0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护理服务质量是患者满意度的重要因素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护理服务质量直接影响到患者的治疗效果和康复进程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护理服务质量影响到患者的安全感和信任度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护理服务质量是患者选择医疗机构的重要依据</a:t>
                </a:r>
                <a:endParaRPr/>
              </a:p>
            </p:txBody>
          </p:sp>
          <p:sp>
            <p:nvSpPr>
              <p:cNvPr id="21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护理服务质量对患者满意度的影响因素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护理服务人员的技能水平和服务态度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护理服务的流程和效率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护理服务的环境和设施</a:t>
                </a:r>
                <a:endParaRPr/>
              </a:p>
            </p:txBody>
          </p:sp>
          <p:sp>
            <p:nvSpPr>
              <p:cNvPr id="21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提高护理服务质量的策略和方法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加强护理服务人员的培训和考核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优化护理服务的流程和管理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提升护理服务的环境和设施水平</a:t>
                </a:r>
                <a:endParaRPr/>
              </a:p>
            </p:txBody>
          </p:sp>
          <p:sp>
            <p:nvSpPr>
              <p:cNvPr id="21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护理服务质量对患者满意度的影响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护理服务明星的选拔与培养</a:t>
            </a:r>
            <a:endParaRPr/>
          </a:p>
        </p:txBody>
      </p:sp>
      <p:sp>
        <p:nvSpPr>
          <p:cNvPr id="2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护理服务明星的选拔标准与流程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护理服务明星的选拔标准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具备较高的护理技能和服务水平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具有良好的职业道德和职业素养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在护理服务工作中取得显著成绩和贡献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护理服务明星的选拔流程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通过个人申报、单位推荐、专家评审等方式进行选拔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选拔过程要公平公正，确保选拔结果的真实性和有效性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对选拔出的护理服务明星进行公示和表彰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护理服务明星的培养计划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制定针对性的培养计划和方案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提供丰富的培训资源和学习机会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定期对护理服务明星进行考核和评估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护理服务明星的培养方法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采用理论学习与实践相结合的方法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鼓励护理服务明星参与学术交流和技能培训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加强对护理服务明星的跟踪指导和培养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护理服务明星的培养计划与方法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护理服务明星的激励与保障机制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护理服务明星的激励机制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为护理服务明星提供一定的物质奖励和精神奖励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为护理服务明星提供职业发展机会和晋升空间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通过媒体和网络平台宣传护理服务明星的优秀事迹和成果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护理服务明星的保障机制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建立健全护理服务明星的管理和评价机制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为护理服务明星提供良好的工作环境和条件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加强对护理服务明星的关心和关爱，关注他们的身心健康</a:t>
                </a:r>
                <a:endParaRPr/>
              </a:p>
            </p:txBody>
          </p:sp>
          <p:pic>
            <p:nvPicPr>
              <p:cNvPr id="26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04984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护理服务明星的优秀事迹与经验分享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2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3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护理服务明星在临床护理中的卓越表现</a:t>
                </a:r>
                <a:endParaRPr/>
              </a:p>
            </p:txBody>
          </p:sp>
          <p:sp>
            <p:nvSpPr>
              <p:cNvPr id="1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为患者提供优质的护理服务，提高患者满意度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在临床护理工作中发挥专业特长，解决疑难问题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通过技术创新和临床应用，提高护理服务质量</a:t>
                </a:r>
                <a:endParaRPr/>
              </a:p>
            </p:txBody>
          </p:sp>
        </p:grpSp>
        <p:grpSp>
          <p:nvGrpSpPr>
            <p:cNvPr id="19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护理服务明星在临床护理中的优秀事迹案例</a:t>
                </a:r>
                <a:endParaRPr/>
              </a:p>
            </p:txBody>
          </p:sp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某护理服务明星在抢救重症患者过程中，展现出了高超的护理技能，成功挽救了患者生命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某护理服务明星通过细心观察和耐心沟通，发现并解决了患者的心理问题，提高了患者的满意度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某护理服务明星在疫情期间，积极投身于疫情防控工作，为疫情防控作出了突出贡献</a:t>
                </a:r>
                <a:endParaRPr/>
              </a:p>
            </p:txBody>
          </p:sp>
          <p:sp>
            <p:nvSpPr>
              <p:cNvPr id="22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护理服务明星在临床护理中的优秀事迹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https://d.book118.com/346153045055010051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red">
      <a:dk1>
        <a:srgbClr val="000000"/>
      </a:dk1>
      <a:lt1>
        <a:srgbClr val="FFFFFF"/>
      </a:lt1>
      <a:dk2>
        <a:srgbClr val="2B111D"/>
      </a:dk2>
      <a:lt2>
        <a:srgbClr val="FEF2FD"/>
      </a:lt2>
      <a:accent1>
        <a:srgbClr val="F777C1"/>
      </a:accent1>
      <a:accent2>
        <a:srgbClr val="FCA1DA"/>
      </a:accent2>
      <a:accent3>
        <a:srgbClr val="F8498D"/>
      </a:accent3>
      <a:accent4>
        <a:srgbClr val="C62C5E"/>
      </a:accent4>
      <a:accent5>
        <a:srgbClr val="F8BCCE"/>
      </a:accent5>
      <a:accent6>
        <a:srgbClr val="FE94B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护理服务明星演讲PPT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2024-09-17T01:59:08.697</cp:lastPrinted>
  <dcterms:created xsi:type="dcterms:W3CDTF">2024-09-16T17:59:08Z</dcterms:created>
  <dcterms:modified xsi:type="dcterms:W3CDTF">2024-09-16T17:59:10Z</dcterms:modified>
</cp:coreProperties>
</file>