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06A870-308F-4154-B3DB-D49FE2036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77F134-60D1-4138-A027-59B0A5FB9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6EFB92-7B0F-4A72-953E-568D33796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41D6E0-E2BB-441E-87E3-5F46FAEDB4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58846E-FAB5-4811-A322-EBBFE95500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2E3616-C90C-4800-BE57-35527031FE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DBC3F6-5161-4038-ABE1-403E931F28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91403F-98B3-433B-A854-84431AF77B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3D9C1D-AA02-416D-90DB-2AA438E96E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6F456B-FA50-4100-9420-0D4554DCC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3C60D-92AB-4826-A5C0-C564E9D8DF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153225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危化品特种作业人员安全操作与职责</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2024-01-11</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危化品特种作业概述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安全操作规程及注意事项</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职责与权限明确</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培训教育与考核评价机制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事故案例分析与经验教训总结</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监督检查与持续改进方向探讨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危化品特种作业概述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指具有易燃、易爆、有毒、有害和放射性等特性，在运输装卸和储存保管过程中易造成人员伤亡和财产损毁而需要特别保护的物品。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根据《危险化学品名录》，危化品可分为爆炸品、压缩气体和液化气体、易燃液体、易燃固体、自燃物品和遇湿易燃物品、氧化剂和有机过氧化物、毒害品和感染性物品、放射性物品、腐蚀品等。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特种作业范围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包括危化品的生产、储存、使用、经营、运输和处置等环节中的特种作业，如危化品生产过程中的合成、分离、提纯等操作，储存过程中的装卸、搬运、堆码等操作，使用过程中的配制、投料、反应等操作。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特种作业特点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具有高风险性，一旦发生事故，后果严重；需要专业的知识和技能，经过专门的培训并取得相应资格；需要严格遵守安全操作规程和应急处理措施。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特种作业范围及特点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844" r="19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法律法规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《安全生产法》、《危险化学品安全管理条例》等法律法规对危化品特种作业有明确的规定和要求。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标准规范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《危险化学品企业安全标准化通用规范》、《特种作业人员安全技术培训考核管理规定》等标准规范对危化品特种作业人员的安全操作和管理有具体的指导和要求。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安全操作规程及注意事项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作业人员必须穿戴符合规定的防护服，包括防火、防静电、防毒等功能的服装。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穿戴防护服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佩戴个人防护用品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检查装备完好性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根据作业需要，佩戴安全帽、防毒面具、防护眼镜、耳塞等个人防护用品。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作业前需对个人防护装备进行检查，确保完好无损且符合使用要求。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个人防护措施与装备使用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了解并掌握现场安全设施的使用方法，如紧急洗眼器、安全淋浴器、灭火器等。</a:t>
            </a:r>
          </a:p>
        </p:txBody>
      </p:sp>
      <p:pic>
        <p:nvPicPr>
          <p:cNvPr id="5" name="Picture 5"/>
          <p:cNvPicPr>
            <a:picLocks noChangeAspect="1"/>
          </p:cNvPicPr>
          <p:nvPr/>
        </p:nvPicPr>
        <p:blipFill>
          <a:blip r:embed="rId2"/>
          <a:srcRect l="15958" r="159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9833" r="98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熟悉安全设施</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认识并理解各种安全标识的含义，如禁止烟火、当心有毒、注意通风等。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识别安全标识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严格遵守现场安全规定，不随意触碰、移动或破坏安全设施和标识。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遵守安全规定</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现场安全设施及标识识别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熟悉针对不同危化品的应急处理措施，如泄漏处置、火灾扑救等。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掌握应急处理措施</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发现任何异常情况或险情时，应立即向现场负责人报告，并按照应急预案采取相应措施。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及时报告险情</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在发生事故时，积极配合救援人员的工作，服从指挥，不擅自行动。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配合救援工作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应急处理措施与报告流程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职责与权限明确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特种作业人员必须严格遵守危化品安全操作规程，确保作业过程中的安全。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严格执行危化品安全操作规程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特种作业人员需对危化品进行妥善的储存和保管，防止其泄露、丢失或被盗。</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负责危化品的储存和保管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特种作业人员应定期对相关设备进行检查和维护，确保设备的正常运转和安全性。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定期检查和维护设备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在作业过程中发现任何异常情况，特种作业人员应立即报告并采取相应的处理措施。</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及时报告和处理异常情况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岗位职责描述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作业许可权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特种作业人员有权获得作业许可，并在许可范围内进行相应的危化品作业。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设备使用权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特种作业人员有权使用和维护相关的设备，确保设备的正常运转和安全性。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紧急处置权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在发生紧急情况时，特种作业人员有权采取必要的紧急处置措施，以保障人员和设备的安全。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权限范围界定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与监管部门的配合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特种作业人员应积极配合相关监管部门的检查和指导，及时整改存在的问题。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与应急救援队伍的协作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在发生紧急情况时，特种作业人员应积极协助应急救援队伍进行救援工作，提供必要的支持和协助。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与其他岗位的协作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特种作业人员应与其他岗位人员保持密切沟通和协作，共同确保危化品作业的安全。</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协作配合要求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https://d.book118.com/346153225040010045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2024-09-13T22:03:45.580</cp:lastPrinted>
  <dcterms:created xsi:type="dcterms:W3CDTF">2024-09-13T14:03:45Z</dcterms:created>
  <dcterms:modified xsi:type="dcterms:W3CDTF">2024-09-13T14:03:47Z</dcterms:modified>
</cp:coreProperties>
</file>