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2" r:id="rId21"/>
  </p:sldIdLst>
  <p:sldSz cx="12192000" cy="6858000"/>
  <p:notesSz cx="6858000" cy="9144000"/>
  <p:custDataLst>
    <p:tags r:id="rId2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tags" Target="tags/tag1.xml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9B006C-B2EF-4B5B-B98C-84F82267AC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5C6185-A789-4274-B1D0-1068EC9C50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3195D5-0DD4-4AEE-B7BA-B3B10E048E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136F237-C52A-44EB-8F76-86A20FB76B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A1269C-6A6E-478A-9EA7-D34DBFF6AA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C990AEB-5A35-4594-9CBB-16003D24B0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1B89CB-020B-4705-8E77-3E4EDAE9B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A3371F-2520-4FD8-BC97-9743A8286C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DA4714E-7BC6-4BC6-9F99-8110639DED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38291-4E1D-4FEF-9E87-F5ADECF30F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6BF579-BBC0-49F7-90D6-3DAA4B1ED4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4.pn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6154104140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医院护理部主任竞聘报告</a:t>
            </a:r>
            <a:r>
              <a:rPr lang="en-US" altLang="zh-CN" sz="5175" b="1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PPT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 err="1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汇报人</a:t>
            </a:r>
            <a:r>
              <a:rPr lang="en-US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：</a:t>
            </a:r>
            <a:r>
              <a:rPr lang="en-US" altLang="zh-CN" sz="2025" err="1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</p:spPr>
        <p:txBody>
          <a:bodyPr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r>
              <a:rPr lang="en-US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-</a:t>
            </a:r>
            <a:r>
              <a:rPr lang="en-US" altLang="zh-CN" sz="2025" smtClean="0">
                <a:solidFill>
                  <a:srgbClr val="FFFF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Microsoft Yahei"/>
                <a:ea typeface="Microsoft Yahei"/>
                <a:cs typeface="Microsoft Yahei"/>
              </a:rPr>
              <a:t>XX</a:t>
            </a:r>
            <a:endParaRPr lang="en-US" sz="110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自我介绍与岗位认识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我的优势与适合性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我的计划与目标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我的团队建设方案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我的管理与领导风格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我对护理部发展的思考与展望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竞聘理由与承诺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自我介绍与岗位认识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姓名、学历背景、工作经历等基本信息介绍。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长期从事护理工作的经历，包括在不同的医院和科室的护理经验。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担任护理部副主任期间所取得的工作成绩和获得的荣誉。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具备扎实的专业知识和丰富的临床经验，能够熟练运用各种护理技术，如基础护理、急救护理等。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34865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与其他部门密切合作，协调护理工作与其他医疗工作之间的关系。</a:t>
            </a:r>
          </a:p>
        </p:txBody>
      </p:sp>
      <p:sp>
        <p:nvSpPr>
          <p:cNvPr id="3" name="Freeform 3"/>
          <p:cNvSpPr/>
          <p:nvPr/>
        </p:nvSpPr>
        <p:spPr>
          <a:xfrm>
            <a:off x="826123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29985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75765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93715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41089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86868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0481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521924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979718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7159226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632959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09075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9270260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743992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0201787" y="3317675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739769" y="135847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掌握医院护理工作的全面情况，及时发现和解决问题，确保护理质量和安全。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4612797" y="4607506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负责护理人员的招聘、培训、考核和评价，以及护理团队的日常管理。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390728" y="4569595"/>
            <a:ext cx="2733675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护理部主任是医院护理工作的组织者和管理者，需要具备扎实的护理理论基础和丰富的实践经验。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2501762" y="1358476"/>
            <a:ext cx="2743200" cy="15335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负责制定和执行医院护理工作的规划、计划、标准和流程，并监督实施情况。</a:t>
            </a:r>
          </a:p>
        </p:txBody>
      </p:sp>
      <p:cxnSp>
        <p:nvCxnSpPr>
          <p:cNvPr id="22" name="Connector 22"/>
          <p:cNvCxnSpPr/>
          <p:nvPr/>
        </p:nvCxnSpPr>
        <p:spPr>
          <a:xfrm flipH="1" flipV="1">
            <a:off x="1737012" y="2310619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3" name="AutoShape 23"/>
          <p:cNvSpPr/>
          <p:nvPr/>
        </p:nvSpPr>
        <p:spPr>
          <a:xfrm>
            <a:off x="1632675" y="3432283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1693635" y="349324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65618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1556577" y="1767642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7" name="Connector 27"/>
          <p:cNvCxnSpPr/>
          <p:nvPr/>
        </p:nvCxnSpPr>
        <p:spPr>
          <a:xfrm flipH="1" flipV="1">
            <a:off x="5978060" y="2327386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5873723" y="3412474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934683" y="347343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0" name="Connector 30"/>
          <p:cNvCxnSpPr/>
          <p:nvPr/>
        </p:nvCxnSpPr>
        <p:spPr>
          <a:xfrm flipH="1" flipV="1">
            <a:off x="10182152" y="2308178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1" name="AutoShape 31"/>
          <p:cNvSpPr/>
          <p:nvPr/>
        </p:nvSpPr>
        <p:spPr>
          <a:xfrm>
            <a:off x="10077815" y="341765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10138775" y="347861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624263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4" name="Connector 34"/>
          <p:cNvCxnSpPr/>
          <p:nvPr/>
        </p:nvCxnSpPr>
        <p:spPr>
          <a:xfrm flipH="1" flipV="1">
            <a:off x="3860239" y="3572081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5" name="AutoShape 35"/>
          <p:cNvSpPr/>
          <p:nvPr/>
        </p:nvSpPr>
        <p:spPr>
          <a:xfrm>
            <a:off x="3750497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3811457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7" name="Connector 37"/>
          <p:cNvCxnSpPr/>
          <p:nvPr/>
        </p:nvCxnSpPr>
        <p:spPr>
          <a:xfrm flipH="1" flipV="1">
            <a:off x="8108145" y="3558730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8" name="AutoShape 38"/>
          <p:cNvSpPr/>
          <p:nvPr/>
        </p:nvSpPr>
        <p:spPr>
          <a:xfrm>
            <a:off x="7998403" y="3424680"/>
            <a:ext cx="219484" cy="219484"/>
          </a:xfrm>
          <a:prstGeom prst="ellipse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8059363" y="3485640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3476652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736750" y="4800180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Freeform 42"/>
          <p:cNvSpPr/>
          <p:nvPr/>
        </p:nvSpPr>
        <p:spPr>
          <a:xfrm>
            <a:off x="5773138" y="1740312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9817145" y="1589062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9992364" y="1776887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3701728" y="5019600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7833655" y="4965413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47" name="Group 4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8" name="AutoShape 4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TextBox 6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护理部主任岗位认识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我的优势与适合性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6055" r="2605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我拥有多年的护理实践经验和系统的护理教育背景，能够全面了解和掌握护理学科的知识和技能。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具备扎实的护理理论基础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我善于协调和管理人际关系，能够有效地领导团队，提高工作效率和质量。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具备出色的领导才能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我从事护理工作多年，积累了丰富的临床经验，能够处理各种紧急情况和疑难杂症。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具备丰富的临床经验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我始终坚持以患者为中心，以高度的责任心和敬业精神为患者提供优质的护理服务。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具备强烈的责任心和敬业精神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我的优势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具备护士职业资格证书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我拥有国家颁发的护士职业资格证书，具备从事护士职业的资格。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具备英语沟通能力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我能够使用英语进行沟通和交流，能够适应国际化的工作环境。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具备护师职称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我拥有护师职称，具备从事护师工作的资格。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具备计算机技能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我能够熟练使用计算机和各种办公软件，能够满足现代办公的需求。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我的适合性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我的计划与目标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提高护理服务质量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通过优化护理流程和加强培训，提高护理人员的专业水平和服务质量，确保患者得到优质的护理服务。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提升患者满意度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加强与患者的沟通，关注患者需求，及时解决患者问题，提高患者对护理服务的满意度。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建立良好的医护团队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通过团队建设活动和培训，增强医护人员的合作精神和凝聚力，提高团队的医疗服务水平。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短期目标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推进护理科研工作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支持护理人员参与科研项目，提高护理科研水平，推动护理学科的发展和创新。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提升护理教育水平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加强护理人员的继续教育和培训，提高护理人员的专业知识和技能水平，培养更多优秀的护理人才。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优化护理人员配置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根据科室需求和患者数量，合理配置护理人员，确保人员资源的充分利用和医疗服务的高效运转。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中期目标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推动护理国际化发展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加强与国际护理界的交流与合作，学习借鉴国际先进的护理理念和技术，推动护理服务的国际化发展。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培养护理领军人才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通过重点培养和激励机制，培养一批具有国际视野和丰富经验的护理领军人才，为医院的可持续发展做出贡献。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实现护理高质量发展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通过全面质量管理、信息化建设和人力资源管理等措施，实现护理服务的高质量发展，提高医院的综合竞争力。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长期目标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我的团队建设方案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目前护理部团队共有50人，其中护士长10人，责任护士20人，普通护士20人。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团队结构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人员素质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625" r="23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292" r="142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团队成员普遍具备较高的专业素质和技能，其中多名护士具有硕士学历和高级职称。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团队成员之间的协作关系良好，但部分护士在沟通协调方面仍需提高。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团队现状分析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为提高团队成员的专业素质和技能水平，计划定期组织业务培训、学术交流和技能竞赛等活动。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8958" r="18958"/>
          <a:stretch>
            <a:fillRect/>
          </a:stretch>
        </p:blipFill>
        <p:spPr>
          <a:xfrm>
            <a:off x="8816628" y="1536628"/>
            <a:ext cx="1898908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培训与发展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积极引进具备高级职称或丰富经验的护理人才，优化团队结构，提高整体素质。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人才引进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加强团队成员之间的沟通与协作，通过定期的例会、座谈和分享会等形式，提高团队协作能力。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沟通与协作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团队建设方案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467" b="9467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考核机制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建立完善的考核机制，定期对团队成员进行综合评价，包括工作业绩、技能水平、服务态度等方面，激励团队成员不断进步。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激励措施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/>
                </a:solidFill>
                <a:latin typeface="Microsoft Yahei"/>
                <a:ea typeface="Microsoft Yahei"/>
                <a:cs typeface="Microsoft Yahei"/>
              </a:rPr>
              <a:t>设立优秀护士奖励制度，对工作表现突出的护士给予物质和精神奖励，激发团队成员的积极性和创造力。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团队激励与考核方案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我的管理与领导风格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05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1. 以身作则，严格要求自己，遵守规章制度，做到公平公正。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2. 重视团队建设，注重培养新人，鼓励员工发挥自己的创造性和团队合作精神。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4. 善于沟通协调，能够处理好内部和外部的各种关系，化解矛盾和冲突。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3. 注重细节管理，及时发现和解决问题，确保工作的高质量和高效率。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我的管理与领导风格可以归纳为以下几点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我的管理与领导风格概述</a:t>
              </a:r>
            </a:p>
          </p:txBody>
        </p:sp>
      </p:grp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https://d.book118.com/346154104140010033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baseType="lpstr" size="2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2024-09-02T06:46:38.167</cp:lastPrinted>
  <dcterms:created xsi:type="dcterms:W3CDTF">2024-09-01T22:46:38Z</dcterms:created>
  <dcterms:modified xsi:type="dcterms:W3CDTF">2024-09-01T22:46:40Z</dcterms:modified>
</cp:coreProperties>
</file>