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DF501-678F-4594-9405-BDA69C65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DBD46-21D5-447D-8880-0C1D7F6B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5D7CF-9142-42A0-AA3A-19A4BE52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B0A1D-68DB-483A-9259-D20F30338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ADDA1-6494-4D12-AD9C-0C809444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7E6A23-A8EE-4A22-981A-0EB84953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E6B76-1E0C-46A8-8A2A-FAF1BFCCF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9B465-D733-45A0-A766-8523BA02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278A9-80A8-4493-97D2-A462E3A02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747DD-49C8-41FE-B530-665F2926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84DCC-0694-4F73-B2D1-10A82FA54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41421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电击伤的护理评估与干预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电击伤相关法律法规与伦理问题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电击伤护理研究进展与发展趋势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16" b="258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电击伤是指人体与电源直接接触，电流通过人体造成机体损伤和功能障碍，临床上除表现为电击部位局部损伤之外，还可引起全身性损伤。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电击伤可分为高压电击伤、低压电击伤、雷电击伤等。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" r="34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75" r="268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电流通过人体时，会对人体组织产生热效应、电化学效应和机械效应，导致局部组织损伤和全身性生理紊乱。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电流对人体的影响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电击伤可引起皮肤烧伤、肌肉损伤、骨折、血管损伤等，同时可引起心肺功能障碍、神经系统损伤等。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电击伤在工业发达国家较为常见，随着用电设备的普及，电击伤的发病率逐年上升。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季节和时间分布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缺乏安全防护措施、不规范操作、电气设备老化等是导致电击伤的危险因素。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电击伤多发生在夏季和秋季，与用电高峰期和户外活动增多有关。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电击伤的临床表现与诊断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电击部位可能出现皮肤烧灼、焦痂、组织炭化，甚至深部组织坏死。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可能出现心悸、头晕、头痛、面色苍白、呼吸困难、肌肉震颤等症状。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可能导致骨折、内脏损伤、神经损伤等。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患者有明确的电击史。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发现电击部位的特征性表现，如皮肤烧灼、焦痂等。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心电图、血常规、生化等检查有助于了解心脏和全身状况。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与触电相似的其他疾病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如雷击伤、化学烧伤等，需通过病史和体查进行鉴别。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其他原因引起的全身症状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如药物中毒、脑震荡等，需通过详细的病史和体查进行鉴别。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电击伤的护理评估与干预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电流接触史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询问患者是否有接触电源或电器的经历，了解电击的电压、电流强度、接触时间等信息。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观察电击部位是否有灼伤、焦痂、组织坏死等，评估伤口的严重程度和范围。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了解患者是否有头晕、心悸、呼吸急促、肌肉抽搐等症状，评估电击对全身的影响。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监测患者的体温、脉搏、呼吸和血压，了解生命体征是否稳定。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护理干预措施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对电击伤口进行清洁、消毒，去除坏死组织，预防感染。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对伤口进行冷敷、压迫包扎等措施，缓解疼痛。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给予患者心理安慰和支持，缓解紧张和恐惧情绪。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向患者及其家属宣传安全用电知识，预防电击再次发生。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https://d.book118.com/346154142104010031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2024-08-29T21:27:25.876</cp:lastPrinted>
  <dcterms:created xsi:type="dcterms:W3CDTF">2024-08-29T13:27:25Z</dcterms:created>
  <dcterms:modified xsi:type="dcterms:W3CDTF">2024-08-29T13:27:28Z</dcterms:modified>
</cp:coreProperties>
</file>