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6C2E-DAB8-4137-B3AA-C73AA72E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74306-E911-43B2-8F81-7520FFE8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54F29-009F-40FF-B702-22B9B55A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D9D6-B059-45C7-84B1-596A8AE1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3FE298-9B8D-4D5C-937B-F233E990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178927-64FC-47C7-8BCF-97705E989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A71791-64FB-42D9-96E3-C9A02206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D26FA-1594-4DAF-BF71-1491BF0F5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33F15-DA3C-4B4B-8974-5B095812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F9115-7CDC-4623-90D8-460BBA24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46F7C-D37D-40A7-AA2A-01066391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5154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医生年度工作个人总结范本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医院名称：XX医院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科室名称：XX科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医院及科室简介：XX医院是一家综合性医院，拥有先进的医疗设备和专业的医疗团队。XX科是该医院的重要科室之一，专注于XX领域的研究和治疗，为患者提供高质量的医疗服务。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690" b="869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所在医院及科室介绍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917" b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作为XX科的医生，我的主要职责是负责患者的诊断和治疗，提供专业的医疗建议和手术操作。同时，我还需要参与科室的学术研究和交流活动，不断提升自己的专业水平和技能。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在过去的一年中，我主要承担了以下工作任务：门诊接诊、病房查房、手术操作、病例讨论、学术讲座等。通过这些工作，我不仅积累了丰富的临床经验，还提高了自己的沟通能力和团队协作能力。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医院提供了宽敞明亮的诊室和病房，配备了先进的医疗设备和信息系统，为医生的工作提供了良好的条件。同时，医院还注重员工的职业发展和培训，为医生提供了广阔的职业发展空间。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在工作中，我充分利用了医院提供的各种资源，包括医疗设备、药品、信息系统等。这些资源不仅提高了我的工作效率和质量，还为我提供了更多的学习和成长机会。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全年共接诊患者XX人次，较去年同期增长XX%，其中初诊患者XX人次，复诊患者XX人次。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接诊病种涵盖内科、外科、妇科、儿科等多个领域，其中高血压、糖尿病等慢性病占比最大，达到XX%。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针对复杂疾病和疑难病例，组织多学科会诊XX次，为患者提供个性化诊疗方案。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30" r="53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6159" r="615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诊疗人数及病种统计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手术操作数量及质量评估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全年共完成手术XX台次，包括大型手术如心脏搭桥、肿瘤切除等，以及常规手术如阑尾切除、胆囊切除等。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手术并发症发生率低于XX%，无严重并发症发生，手术安全得到保障。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定期进行手术质量评估和术后随访，针对问题及时改进和优化手术流程。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好转率方面，针对慢性疾病和顽固性疾病患者，经过系统治疗和管理，好转率达到XX%以上。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患者满意度调查显示，患者对治疗效果和服务态度满意度均超过XX%，获得患者广泛认可。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259" r="32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治愈率方面，经过规范治疗，大部分患者获得良好疗效，治愈率达到XX%以上。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治愈率、好转率等关键指标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国家自然科学基金面上项目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作为项目骨干，参与了一项关于肿瘤免疫治疗的国家自然科学基金面上项目，成功揭示了某种新型免疫检查点抑制剂的作用机制，为肿瘤免疫治疗提供了新的思路。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院内科研项目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主持了一项关于心血管疾病预防的院内科研项目，通过对大量患者的临床数据进行分析，发现了一些新的心血管疾病风险因素，为心血管疾病的预防和治疗提供了重要依据。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参与的科研项目及成果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在《Cell》杂志上发表了一篇关于肿瘤免疫治疗的研究论文，影响因子高达30以上，该论文被同行广泛引用，对推动肿瘤免疫治疗领域的发展产生了积极影响。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在《Circulation》杂志上发表了一篇关于心血管疾病预防的研究论文，影响因子10以上，该论文为心血管疾病的预防和治疗提供了新的思路和方法。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发表的学术论文及影响因子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https://d.book118.com/346155154013010054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2024-09-21T01:03:45.289</cp:lastPrinted>
  <dcterms:created xsi:type="dcterms:W3CDTF">2024-09-20T17:03:45Z</dcterms:created>
  <dcterms:modified xsi:type="dcterms:W3CDTF">2024-09-20T17:03:47Z</dcterms:modified>
</cp:coreProperties>
</file>