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78F01F0-93C8-4383-B0A8-1DD5B7B7F33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5B007-9036-4790-897D-9C580D106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EAE05-CC0D-4CDA-A35E-CCC86DD18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66A8B1-FCE2-42B9-8BAB-FCB5960F0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6286D3-DAD3-40F2-B186-D3D73A822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BFD522-CE07-4EC7-B0AF-EB8690AA7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FC4EB6-67F6-49A7-B077-D27B33BE98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0E1FA0-8570-4374-A328-5C3ABCA2E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A163B6-F02D-4908-A982-52C852C24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3EB902-64AA-42C5-8FCD-97FD2E6D8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C6523C-622D-4A53-BC87-02D1E3933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F3494E-6210-4A1F-B1F1-8D96CE483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D831543-DFBC-4276-941B-E0ED3EC76B0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F9E83A6-CCD1-4A75-A2F2-BEC92475F3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200212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Freeform 5"/>
          <p:cNvSpPr/>
          <p:nvPr/>
        </p:nvSpPr>
        <p:spPr>
          <a:xfrm>
            <a:off x="0" y="418464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企业礼仪培训让你拥有职场通行证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Freeform 5"/>
          <p:cNvSpPr/>
          <p:nvPr/>
        </p:nvSpPr>
        <p:spPr>
          <a:xfrm rot="10800000">
            <a:off x="459360" y="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企业礼仪培训的重要性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企业礼仪培训的特点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企业礼仪培训的实施策略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企业礼仪培训的案例分析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企业礼仪培训的未来发展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Freeform 5"/>
          <p:cNvSpPr/>
          <p:nvPr/>
        </p:nvSpPr>
        <p:spPr>
          <a:xfrm rot="10800000">
            <a:off x="7483680" y="-34560"/>
            <a:ext cx="4708440" cy="1499400"/>
          </a:xfrm>
          <a:custGeom>
            <a:gdLst>
              <a:gd name="textAreaLeft" fmla="*/ 0 w 4708440"/>
              <a:gd name="textAreaRight" fmla="*/ 4708800 w 4708440"/>
              <a:gd name="textAreaTop" fmla="*/ 0 h 1499400"/>
              <a:gd name="textAreaBottom" fmla="*/ 1499760 h 149940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Freeform 5"/>
          <p:cNvSpPr/>
          <p:nvPr/>
        </p:nvSpPr>
        <p:spPr>
          <a:xfrm>
            <a:off x="4512240" y="20412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企业礼仪培训概述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企业礼仪培训是帮助员工提高职业修养、规范行为举止的培训课程。通过培训，员工可以获得正确的职场行为准则，提升整体素质。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8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3520" y="1848600"/>
            <a:ext cx="4106880" cy="28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树立良好形象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企业礼仪培训的益处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提高员工形象和自信心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脱颖而出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增强职场竞争力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建立良好关系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促进团队合作和沟通效率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基础礼仪知识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企业礼仪培训的内容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礼仪常识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商务场合礼仪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商务礼仪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有效沟通方法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沟通技巧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礼仪礼节规范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礼仪礼仪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网络学习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企业礼仪培训的实施方式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线上培训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现场教学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线下培训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专业导师挑选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培训讲师的选择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成效评估方法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培训效果评估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Freeform 5"/>
          <p:cNvSpPr/>
          <p:nvPr/>
        </p:nvSpPr>
        <p:spPr>
          <a:xfrm>
            <a:off x="955080" y="13608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96666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企业礼仪培训是现代企业管理的一项重要内容，通过培训员工的礼仪意识和行为规范，可以有效提升企业整体形象和员工素质。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企业礼仪培训的特点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Freeform 5"/>
          <p:cNvSpPr/>
          <p:nvPr/>
        </p:nvSpPr>
        <p:spPr>
          <a:xfrm rot="10800000">
            <a:off x="7483680" y="-34560"/>
            <a:ext cx="4708440" cy="1499400"/>
          </a:xfrm>
          <a:custGeom>
            <a:gdLst>
              <a:gd name="textAreaLeft" fmla="*/ 0 w 4708440"/>
              <a:gd name="textAreaRight" fmla="*/ 4708800 w 4708440"/>
              <a:gd name="textAreaTop" fmla="*/ 0 h 1499400"/>
              <a:gd name="textAreaBottom" fmla="*/ 1499760 h 149940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Freeform 5"/>
          <p:cNvSpPr/>
          <p:nvPr/>
        </p:nvSpPr>
        <p:spPr>
          <a:xfrm>
            <a:off x="4512240" y="20412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企业礼仪培训的个性化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企业礼仪培训的个性化是指针对不同行业、不同职位的员工，定制专属的培训内容，以满足员工个性化的需求。通过深入了解员工的实际需求和职业特点，培训内容更贴合实际情况，提高培训效果。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31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3520" y="1848600"/>
            <a:ext cx="4106880" cy="28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通过反馈调查和跟进培训效果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企业礼仪培训的持续性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持续改进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不断提高员工的专业素养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提升员工素养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Freeform 30"/>
          <p:cNvSpPr/>
          <p:nvPr/>
        </p:nvSpPr>
        <p:spPr>
          <a:xfrm>
            <a:off x="1081080" y="2677320"/>
            <a:ext cx="5014080" cy="2756880"/>
          </a:xfrm>
          <a:custGeom>
            <a:gdLst>
              <a:gd name="textAreaLeft" fmla="*/ 0 w 5014080"/>
              <a:gd name="textAreaRight" fmla="*/ 5014440 w 5014080"/>
              <a:gd name="textAreaTop" fmla="*/ 0 h 2756880"/>
              <a:gd name="textAreaBottom" fmla="*/ 2757240 h 2756880"/>
            </a:gdLst>
            <a:rect l="textAreaLeft" t="textAreaTop" r="textAreaRight" b="textAreaBottom"/>
            <a:pathLst>
              <a:path w="439" h="166">
                <a:moveTo>
                  <a:pt x="433" y="125"/>
                </a:moveTo>
                <a:cubicBezTo>
                  <a:pt x="430" y="123"/>
                  <a:pt x="428" y="126"/>
                  <a:pt x="426" y="124"/>
                </a:cubicBezTo>
                <a:cubicBezTo>
                  <a:pt x="426" y="125"/>
                  <a:pt x="425" y="125"/>
                  <a:pt x="425" y="125"/>
                </a:cubicBezTo>
                <a:cubicBezTo>
                  <a:pt x="424" y="124"/>
                  <a:pt x="422" y="125"/>
                  <a:pt x="421" y="124"/>
                </a:cubicBezTo>
                <a:cubicBezTo>
                  <a:pt x="423" y="123"/>
                  <a:pt x="423" y="123"/>
                  <a:pt x="423" y="123"/>
                </a:cubicBezTo>
                <a:cubicBezTo>
                  <a:pt x="422" y="123"/>
                  <a:pt x="422" y="123"/>
                  <a:pt x="422" y="123"/>
                </a:cubicBezTo>
                <a:cubicBezTo>
                  <a:pt x="422" y="124"/>
                  <a:pt x="422" y="124"/>
                  <a:pt x="422" y="124"/>
                </a:cubicBezTo>
                <a:cubicBezTo>
                  <a:pt x="420" y="125"/>
                  <a:pt x="418" y="125"/>
                  <a:pt x="415" y="124"/>
                </a:cubicBezTo>
                <a:cubicBezTo>
                  <a:pt x="412" y="124"/>
                  <a:pt x="413" y="124"/>
                  <a:pt x="410" y="124"/>
                </a:cubicBezTo>
                <a:cubicBezTo>
                  <a:pt x="414" y="122"/>
                  <a:pt x="407" y="121"/>
                  <a:pt x="409" y="118"/>
                </a:cubicBezTo>
                <a:cubicBezTo>
                  <a:pt x="405" y="118"/>
                  <a:pt x="405" y="118"/>
                  <a:pt x="405" y="118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7" y="118"/>
                  <a:pt x="407" y="118"/>
                  <a:pt x="407" y="118"/>
                </a:cubicBezTo>
                <a:cubicBezTo>
                  <a:pt x="410" y="120"/>
                  <a:pt x="405" y="120"/>
                  <a:pt x="405" y="121"/>
                </a:cubicBezTo>
                <a:cubicBezTo>
                  <a:pt x="407" y="121"/>
                  <a:pt x="408" y="120"/>
                  <a:pt x="409" y="121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5" y="122"/>
                  <a:pt x="406" y="122"/>
                  <a:pt x="406" y="122"/>
                </a:cubicBezTo>
                <a:cubicBezTo>
                  <a:pt x="406" y="123"/>
                  <a:pt x="406" y="124"/>
                  <a:pt x="405" y="125"/>
                </a:cubicBezTo>
                <a:cubicBezTo>
                  <a:pt x="403" y="124"/>
                  <a:pt x="403" y="124"/>
                  <a:pt x="401" y="124"/>
                </a:cubicBezTo>
                <a:cubicBezTo>
                  <a:pt x="400" y="124"/>
                  <a:pt x="398" y="123"/>
                  <a:pt x="400" y="122"/>
                </a:cubicBezTo>
                <a:cubicBezTo>
                  <a:pt x="401" y="122"/>
                  <a:pt x="401" y="123"/>
                  <a:pt x="402" y="123"/>
                </a:cubicBezTo>
                <a:cubicBezTo>
                  <a:pt x="402" y="118"/>
                  <a:pt x="402" y="118"/>
                  <a:pt x="402" y="118"/>
                </a:cubicBezTo>
                <a:cubicBezTo>
                  <a:pt x="400" y="119"/>
                  <a:pt x="404" y="120"/>
                  <a:pt x="401" y="120"/>
                </a:cubicBezTo>
                <a:cubicBezTo>
                  <a:pt x="400" y="119"/>
                  <a:pt x="398" y="119"/>
                  <a:pt x="398" y="118"/>
                </a:cubicBezTo>
                <a:cubicBezTo>
                  <a:pt x="396" y="119"/>
                  <a:pt x="396" y="119"/>
                  <a:pt x="396" y="119"/>
                </a:cubicBezTo>
                <a:cubicBezTo>
                  <a:pt x="392" y="118"/>
                  <a:pt x="395" y="116"/>
                  <a:pt x="391" y="115"/>
                </a:cubicBezTo>
                <a:cubicBezTo>
                  <a:pt x="388" y="115"/>
                  <a:pt x="385" y="116"/>
                  <a:pt x="383" y="115"/>
                </a:cubicBezTo>
                <a:cubicBezTo>
                  <a:pt x="381" y="115"/>
                  <a:pt x="384" y="114"/>
                  <a:pt x="381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4" y="112"/>
                  <a:pt x="387" y="113"/>
                  <a:pt x="392" y="112"/>
                </a:cubicBezTo>
                <a:cubicBezTo>
                  <a:pt x="392" y="112"/>
                  <a:pt x="392" y="111"/>
                  <a:pt x="391" y="111"/>
                </a:cubicBezTo>
                <a:cubicBezTo>
                  <a:pt x="392" y="110"/>
                  <a:pt x="394" y="111"/>
                  <a:pt x="396" y="110"/>
                </a:cubicBezTo>
                <a:cubicBezTo>
                  <a:pt x="398" y="110"/>
                  <a:pt x="397" y="109"/>
                  <a:pt x="398" y="108"/>
                </a:cubicBezTo>
                <a:cubicBezTo>
                  <a:pt x="410" y="109"/>
                  <a:pt x="410" y="109"/>
                  <a:pt x="410" y="109"/>
                </a:cubicBezTo>
                <a:cubicBezTo>
                  <a:pt x="409" y="107"/>
                  <a:pt x="409" y="107"/>
                  <a:pt x="409" y="107"/>
                </a:cubicBezTo>
                <a:cubicBezTo>
                  <a:pt x="412" y="107"/>
                  <a:pt x="417" y="108"/>
                  <a:pt x="419" y="107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9" y="105"/>
                  <a:pt x="419" y="105"/>
                  <a:pt x="419" y="105"/>
                </a:cubicBezTo>
                <a:cubicBezTo>
                  <a:pt x="417" y="105"/>
                  <a:pt x="417" y="105"/>
                  <a:pt x="417" y="105"/>
                </a:cubicBezTo>
                <a:cubicBezTo>
                  <a:pt x="413" y="103"/>
                  <a:pt x="421" y="105"/>
                  <a:pt x="420" y="103"/>
                </a:cubicBezTo>
                <a:cubicBezTo>
                  <a:pt x="418" y="103"/>
                  <a:pt x="418" y="103"/>
                  <a:pt x="418" y="103"/>
                </a:cubicBezTo>
                <a:cubicBezTo>
                  <a:pt x="418" y="100"/>
                  <a:pt x="412" y="102"/>
                  <a:pt x="409" y="101"/>
                </a:cubicBezTo>
                <a:cubicBezTo>
                  <a:pt x="412" y="100"/>
                  <a:pt x="412" y="100"/>
                  <a:pt x="412" y="100"/>
                </a:cubicBezTo>
                <a:cubicBezTo>
                  <a:pt x="410" y="99"/>
                  <a:pt x="412" y="98"/>
                  <a:pt x="409" y="97"/>
                </a:cubicBezTo>
                <a:cubicBezTo>
                  <a:pt x="412" y="96"/>
                  <a:pt x="412" y="96"/>
                  <a:pt x="412" y="96"/>
                </a:cubicBezTo>
                <a:cubicBezTo>
                  <a:pt x="410" y="96"/>
                  <a:pt x="410" y="96"/>
                  <a:pt x="410" y="96"/>
                </a:cubicBezTo>
                <a:cubicBezTo>
                  <a:pt x="405" y="97"/>
                  <a:pt x="404" y="100"/>
                  <a:pt x="405" y="102"/>
                </a:cubicBezTo>
                <a:cubicBezTo>
                  <a:pt x="400" y="102"/>
                  <a:pt x="400" y="102"/>
                  <a:pt x="400" y="102"/>
                </a:cubicBezTo>
                <a:cubicBezTo>
                  <a:pt x="401" y="103"/>
                  <a:pt x="401" y="103"/>
                  <a:pt x="401" y="103"/>
                </a:cubicBezTo>
                <a:cubicBezTo>
                  <a:pt x="400" y="103"/>
                  <a:pt x="399" y="104"/>
                  <a:pt x="398" y="103"/>
                </a:cubicBezTo>
                <a:cubicBezTo>
                  <a:pt x="396" y="102"/>
                  <a:pt x="400" y="102"/>
                  <a:pt x="397" y="101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399" y="100"/>
                  <a:pt x="397" y="100"/>
                  <a:pt x="396" y="100"/>
                </a:cubicBezTo>
                <a:cubicBezTo>
                  <a:pt x="399" y="99"/>
                  <a:pt x="401" y="99"/>
                  <a:pt x="402" y="98"/>
                </a:cubicBezTo>
                <a:cubicBezTo>
                  <a:pt x="395" y="98"/>
                  <a:pt x="395" y="98"/>
                  <a:pt x="395" y="98"/>
                </a:cubicBezTo>
                <a:cubicBezTo>
                  <a:pt x="395" y="99"/>
                  <a:pt x="394" y="100"/>
                  <a:pt x="392" y="101"/>
                </a:cubicBezTo>
                <a:cubicBezTo>
                  <a:pt x="392" y="98"/>
                  <a:pt x="392" y="98"/>
                  <a:pt x="392" y="98"/>
                </a:cubicBezTo>
                <a:cubicBezTo>
                  <a:pt x="392" y="97"/>
                  <a:pt x="396" y="97"/>
                  <a:pt x="396" y="96"/>
                </a:cubicBezTo>
                <a:cubicBezTo>
                  <a:pt x="397" y="97"/>
                  <a:pt x="399" y="96"/>
                  <a:pt x="400" y="97"/>
                </a:cubicBezTo>
                <a:cubicBezTo>
                  <a:pt x="404" y="97"/>
                  <a:pt x="404" y="97"/>
                  <a:pt x="404" y="97"/>
                </a:cubicBezTo>
                <a:cubicBezTo>
                  <a:pt x="406" y="96"/>
                  <a:pt x="402" y="94"/>
                  <a:pt x="407" y="94"/>
                </a:cubicBezTo>
                <a:cubicBezTo>
                  <a:pt x="406" y="94"/>
                  <a:pt x="405" y="94"/>
                  <a:pt x="405" y="94"/>
                </a:cubicBezTo>
                <a:cubicBezTo>
                  <a:pt x="406" y="92"/>
                  <a:pt x="405" y="90"/>
                  <a:pt x="408" y="89"/>
                </a:cubicBezTo>
                <a:cubicBezTo>
                  <a:pt x="408" y="89"/>
                  <a:pt x="407" y="89"/>
                  <a:pt x="407" y="89"/>
                </a:cubicBezTo>
                <a:cubicBezTo>
                  <a:pt x="405" y="89"/>
                  <a:pt x="402" y="90"/>
                  <a:pt x="402" y="91"/>
                </a:cubicBezTo>
                <a:cubicBezTo>
                  <a:pt x="399" y="91"/>
                  <a:pt x="396" y="91"/>
                  <a:pt x="393" y="90"/>
                </a:cubicBezTo>
                <a:cubicBezTo>
                  <a:pt x="395" y="89"/>
                  <a:pt x="395" y="89"/>
                  <a:pt x="395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9"/>
                  <a:pt x="392" y="89"/>
                  <a:pt x="392" y="89"/>
                </a:cubicBezTo>
                <a:cubicBezTo>
                  <a:pt x="392" y="90"/>
                  <a:pt x="392" y="90"/>
                  <a:pt x="392" y="90"/>
                </a:cubicBezTo>
                <a:cubicBezTo>
                  <a:pt x="391" y="90"/>
                  <a:pt x="391" y="90"/>
                  <a:pt x="391" y="90"/>
                </a:cubicBezTo>
                <a:cubicBezTo>
                  <a:pt x="391" y="90"/>
                  <a:pt x="390" y="90"/>
                  <a:pt x="390" y="90"/>
                </a:cubicBezTo>
                <a:cubicBezTo>
                  <a:pt x="390" y="90"/>
                  <a:pt x="390" y="89"/>
                  <a:pt x="391" y="89"/>
                </a:cubicBezTo>
                <a:cubicBezTo>
                  <a:pt x="389" y="89"/>
                  <a:pt x="389" y="89"/>
                  <a:pt x="389" y="89"/>
                </a:cubicBezTo>
                <a:cubicBezTo>
                  <a:pt x="394" y="87"/>
                  <a:pt x="402" y="88"/>
                  <a:pt x="408" y="88"/>
                </a:cubicBezTo>
                <a:cubicBezTo>
                  <a:pt x="401" y="88"/>
                  <a:pt x="401" y="88"/>
                  <a:pt x="401" y="88"/>
                </a:cubicBezTo>
                <a:cubicBezTo>
                  <a:pt x="398" y="86"/>
                  <a:pt x="394" y="87"/>
                  <a:pt x="391" y="87"/>
                </a:cubicBezTo>
                <a:cubicBezTo>
                  <a:pt x="392" y="86"/>
                  <a:pt x="394" y="86"/>
                  <a:pt x="396" y="86"/>
                </a:cubicBezTo>
                <a:cubicBezTo>
                  <a:pt x="398" y="85"/>
                  <a:pt x="403" y="86"/>
                  <a:pt x="404" y="85"/>
                </a:cubicBezTo>
                <a:cubicBezTo>
                  <a:pt x="403" y="85"/>
                  <a:pt x="402" y="85"/>
                  <a:pt x="401" y="85"/>
                </a:cubicBezTo>
                <a:cubicBezTo>
                  <a:pt x="400" y="84"/>
                  <a:pt x="402" y="84"/>
                  <a:pt x="402" y="83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401" y="81"/>
                  <a:pt x="406" y="82"/>
                  <a:pt x="409" y="81"/>
                </a:cubicBezTo>
                <a:cubicBezTo>
                  <a:pt x="405" y="81"/>
                  <a:pt x="401" y="80"/>
                  <a:pt x="398" y="81"/>
                </a:cubicBezTo>
                <a:cubicBezTo>
                  <a:pt x="396" y="79"/>
                  <a:pt x="391" y="82"/>
                  <a:pt x="388" y="80"/>
                </a:cubicBezTo>
                <a:cubicBezTo>
                  <a:pt x="388" y="80"/>
                  <a:pt x="389" y="80"/>
                  <a:pt x="389" y="80"/>
                </a:cubicBezTo>
                <a:cubicBezTo>
                  <a:pt x="394" y="80"/>
                  <a:pt x="401" y="80"/>
                  <a:pt x="404" y="79"/>
                </a:cubicBezTo>
                <a:cubicBezTo>
                  <a:pt x="387" y="79"/>
                  <a:pt x="387" y="79"/>
                  <a:pt x="387" y="79"/>
                </a:cubicBezTo>
                <a:cubicBezTo>
                  <a:pt x="387" y="78"/>
                  <a:pt x="389" y="79"/>
                  <a:pt x="390" y="78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2" y="77"/>
                  <a:pt x="396" y="77"/>
                  <a:pt x="399" y="77"/>
                </a:cubicBezTo>
                <a:cubicBezTo>
                  <a:pt x="394" y="78"/>
                  <a:pt x="394" y="78"/>
                  <a:pt x="394" y="78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399" y="76"/>
                  <a:pt x="404" y="77"/>
                  <a:pt x="406" y="77"/>
                </a:cubicBezTo>
                <a:cubicBezTo>
                  <a:pt x="408" y="76"/>
                  <a:pt x="410" y="75"/>
                  <a:pt x="411" y="74"/>
                </a:cubicBezTo>
                <a:cubicBezTo>
                  <a:pt x="413" y="75"/>
                  <a:pt x="410" y="76"/>
                  <a:pt x="410" y="77"/>
                </a:cubicBezTo>
                <a:cubicBezTo>
                  <a:pt x="411" y="77"/>
                  <a:pt x="413" y="76"/>
                  <a:pt x="413" y="75"/>
                </a:cubicBezTo>
                <a:cubicBezTo>
                  <a:pt x="414" y="75"/>
                  <a:pt x="415" y="76"/>
                  <a:pt x="416" y="76"/>
                </a:cubicBezTo>
                <a:cubicBezTo>
                  <a:pt x="415" y="76"/>
                  <a:pt x="415" y="76"/>
                  <a:pt x="415" y="76"/>
                </a:cubicBezTo>
                <a:cubicBezTo>
                  <a:pt x="416" y="77"/>
                  <a:pt x="417" y="78"/>
                  <a:pt x="420" y="77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20" y="76"/>
                  <a:pt x="421" y="77"/>
                  <a:pt x="422" y="77"/>
                </a:cubicBezTo>
                <a:cubicBezTo>
                  <a:pt x="423" y="77"/>
                  <a:pt x="423" y="77"/>
                  <a:pt x="423" y="77"/>
                </a:cubicBezTo>
                <a:cubicBezTo>
                  <a:pt x="424" y="76"/>
                  <a:pt x="426" y="77"/>
                  <a:pt x="427" y="77"/>
                </a:cubicBezTo>
                <a:cubicBezTo>
                  <a:pt x="425" y="75"/>
                  <a:pt x="421" y="77"/>
                  <a:pt x="419" y="76"/>
                </a:cubicBezTo>
                <a:cubicBezTo>
                  <a:pt x="419" y="75"/>
                  <a:pt x="419" y="75"/>
                  <a:pt x="420" y="75"/>
                </a:cubicBezTo>
                <a:cubicBezTo>
                  <a:pt x="421" y="75"/>
                  <a:pt x="423" y="75"/>
                  <a:pt x="424" y="75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4" y="73"/>
                  <a:pt x="427" y="74"/>
                  <a:pt x="427" y="74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428" y="70"/>
                  <a:pt x="416" y="73"/>
                  <a:pt x="415" y="71"/>
                </a:cubicBezTo>
                <a:cubicBezTo>
                  <a:pt x="416" y="70"/>
                  <a:pt x="418" y="69"/>
                  <a:pt x="420" y="70"/>
                </a:cubicBezTo>
                <a:cubicBezTo>
                  <a:pt x="420" y="70"/>
                  <a:pt x="420" y="71"/>
                  <a:pt x="420" y="71"/>
                </a:cubicBezTo>
                <a:cubicBezTo>
                  <a:pt x="422" y="71"/>
                  <a:pt x="422" y="71"/>
                  <a:pt x="422" y="71"/>
                </a:cubicBezTo>
                <a:cubicBezTo>
                  <a:pt x="424" y="71"/>
                  <a:pt x="423" y="70"/>
                  <a:pt x="424" y="70"/>
                </a:cubicBezTo>
                <a:cubicBezTo>
                  <a:pt x="425" y="70"/>
                  <a:pt x="425" y="70"/>
                  <a:pt x="426" y="70"/>
                </a:cubicBezTo>
                <a:cubicBezTo>
                  <a:pt x="425" y="70"/>
                  <a:pt x="425" y="71"/>
                  <a:pt x="425" y="71"/>
                </a:cubicBezTo>
                <a:cubicBezTo>
                  <a:pt x="427" y="71"/>
                  <a:pt x="427" y="71"/>
                  <a:pt x="427" y="71"/>
                </a:cubicBezTo>
                <a:cubicBezTo>
                  <a:pt x="425" y="70"/>
                  <a:pt x="424" y="68"/>
                  <a:pt x="428" y="68"/>
                </a:cubicBezTo>
                <a:cubicBezTo>
                  <a:pt x="425" y="68"/>
                  <a:pt x="427" y="67"/>
                  <a:pt x="426" y="66"/>
                </a:cubicBezTo>
                <a:cubicBezTo>
                  <a:pt x="423" y="67"/>
                  <a:pt x="419" y="68"/>
                  <a:pt x="415" y="68"/>
                </a:cubicBezTo>
                <a:cubicBezTo>
                  <a:pt x="416" y="69"/>
                  <a:pt x="416" y="69"/>
                  <a:pt x="416" y="69"/>
                </a:cubicBezTo>
                <a:cubicBezTo>
                  <a:pt x="415" y="69"/>
                  <a:pt x="414" y="70"/>
                  <a:pt x="415" y="70"/>
                </a:cubicBezTo>
                <a:cubicBezTo>
                  <a:pt x="411" y="72"/>
                  <a:pt x="411" y="76"/>
                  <a:pt x="404" y="75"/>
                </a:cubicBezTo>
                <a:cubicBezTo>
                  <a:pt x="404" y="75"/>
                  <a:pt x="404" y="76"/>
                  <a:pt x="403" y="76"/>
                </a:cubicBezTo>
                <a:cubicBezTo>
                  <a:pt x="403" y="75"/>
                  <a:pt x="401" y="75"/>
                  <a:pt x="400" y="75"/>
                </a:cubicBezTo>
                <a:cubicBezTo>
                  <a:pt x="401" y="73"/>
                  <a:pt x="403" y="75"/>
                  <a:pt x="404" y="73"/>
                </a:cubicBezTo>
                <a:cubicBezTo>
                  <a:pt x="411" y="75"/>
                  <a:pt x="406" y="71"/>
                  <a:pt x="412" y="71"/>
                </a:cubicBezTo>
                <a:cubicBezTo>
                  <a:pt x="412" y="70"/>
                  <a:pt x="411" y="68"/>
                  <a:pt x="413" y="66"/>
                </a:cubicBezTo>
                <a:cubicBezTo>
                  <a:pt x="415" y="67"/>
                  <a:pt x="419" y="66"/>
                  <a:pt x="422" y="66"/>
                </a:cubicBezTo>
                <a:cubicBezTo>
                  <a:pt x="423" y="66"/>
                  <a:pt x="422" y="65"/>
                  <a:pt x="422" y="65"/>
                </a:cubicBezTo>
                <a:cubicBezTo>
                  <a:pt x="420" y="65"/>
                  <a:pt x="418" y="65"/>
                  <a:pt x="417" y="66"/>
                </a:cubicBezTo>
                <a:cubicBezTo>
                  <a:pt x="416" y="66"/>
                  <a:pt x="413" y="66"/>
                  <a:pt x="413" y="65"/>
                </a:cubicBezTo>
                <a:cubicBezTo>
                  <a:pt x="413" y="64"/>
                  <a:pt x="414" y="64"/>
                  <a:pt x="416" y="64"/>
                </a:cubicBezTo>
                <a:cubicBezTo>
                  <a:pt x="431" y="68"/>
                  <a:pt x="424" y="59"/>
                  <a:pt x="429" y="58"/>
                </a:cubicBezTo>
                <a:cubicBezTo>
                  <a:pt x="428" y="58"/>
                  <a:pt x="428" y="58"/>
                  <a:pt x="428" y="58"/>
                </a:cubicBezTo>
                <a:cubicBezTo>
                  <a:pt x="426" y="57"/>
                  <a:pt x="431" y="57"/>
                  <a:pt x="428" y="56"/>
                </a:cubicBezTo>
                <a:cubicBezTo>
                  <a:pt x="428" y="57"/>
                  <a:pt x="427" y="58"/>
                  <a:pt x="424" y="59"/>
                </a:cubicBezTo>
                <a:cubicBezTo>
                  <a:pt x="423" y="59"/>
                  <a:pt x="424" y="58"/>
                  <a:pt x="424" y="58"/>
                </a:cubicBezTo>
                <a:cubicBezTo>
                  <a:pt x="422" y="58"/>
                  <a:pt x="422" y="58"/>
                  <a:pt x="422" y="58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4"/>
                  <a:pt x="426" y="53"/>
                  <a:pt x="426" y="51"/>
                </a:cubicBezTo>
                <a:cubicBezTo>
                  <a:pt x="426" y="50"/>
                  <a:pt x="428" y="49"/>
                  <a:pt x="431" y="49"/>
                </a:cubicBezTo>
                <a:cubicBezTo>
                  <a:pt x="433" y="49"/>
                  <a:pt x="428" y="50"/>
                  <a:pt x="431" y="51"/>
                </a:cubicBezTo>
                <a:cubicBezTo>
                  <a:pt x="429" y="51"/>
                  <a:pt x="428" y="51"/>
                  <a:pt x="429" y="52"/>
                </a:cubicBezTo>
                <a:cubicBezTo>
                  <a:pt x="434" y="49"/>
                  <a:pt x="434" y="49"/>
                  <a:pt x="434" y="49"/>
                </a:cubicBezTo>
                <a:cubicBezTo>
                  <a:pt x="432" y="49"/>
                  <a:pt x="432" y="49"/>
                  <a:pt x="432" y="49"/>
                </a:cubicBezTo>
                <a:cubicBezTo>
                  <a:pt x="431" y="48"/>
                  <a:pt x="433" y="47"/>
                  <a:pt x="433" y="46"/>
                </a:cubicBezTo>
                <a:cubicBezTo>
                  <a:pt x="432" y="46"/>
                  <a:pt x="432" y="46"/>
                  <a:pt x="432" y="46"/>
                </a:cubicBezTo>
                <a:cubicBezTo>
                  <a:pt x="431" y="45"/>
                  <a:pt x="433" y="44"/>
                  <a:pt x="431" y="43"/>
                </a:cubicBezTo>
                <a:cubicBezTo>
                  <a:pt x="430" y="44"/>
                  <a:pt x="428" y="45"/>
                  <a:pt x="429" y="46"/>
                </a:cubicBezTo>
                <a:cubicBezTo>
                  <a:pt x="433" y="48"/>
                  <a:pt x="425" y="49"/>
                  <a:pt x="424" y="51"/>
                </a:cubicBezTo>
                <a:cubicBezTo>
                  <a:pt x="423" y="54"/>
                  <a:pt x="419" y="56"/>
                  <a:pt x="417" y="58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0" y="63"/>
                  <a:pt x="413" y="66"/>
                  <a:pt x="408" y="67"/>
                </a:cubicBezTo>
                <a:cubicBezTo>
                  <a:pt x="410" y="68"/>
                  <a:pt x="410" y="68"/>
                  <a:pt x="410" y="68"/>
                </a:cubicBezTo>
                <a:cubicBezTo>
                  <a:pt x="409" y="68"/>
                  <a:pt x="409" y="68"/>
                  <a:pt x="407" y="68"/>
                </a:cubicBezTo>
                <a:cubicBezTo>
                  <a:pt x="408" y="69"/>
                  <a:pt x="408" y="69"/>
                  <a:pt x="408" y="69"/>
                </a:cubicBezTo>
                <a:cubicBezTo>
                  <a:pt x="402" y="69"/>
                  <a:pt x="409" y="72"/>
                  <a:pt x="404" y="73"/>
                </a:cubicBezTo>
                <a:cubicBezTo>
                  <a:pt x="402" y="72"/>
                  <a:pt x="402" y="72"/>
                  <a:pt x="402" y="72"/>
                </a:cubicBezTo>
                <a:cubicBezTo>
                  <a:pt x="402" y="72"/>
                  <a:pt x="402" y="71"/>
                  <a:pt x="403" y="70"/>
                </a:cubicBezTo>
                <a:cubicBezTo>
                  <a:pt x="406" y="69"/>
                  <a:pt x="404" y="68"/>
                  <a:pt x="407" y="66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6" y="65"/>
                  <a:pt x="406" y="65"/>
                  <a:pt x="406" y="65"/>
                </a:cubicBezTo>
                <a:cubicBezTo>
                  <a:pt x="405" y="64"/>
                  <a:pt x="405" y="64"/>
                  <a:pt x="405" y="64"/>
                </a:cubicBezTo>
                <a:cubicBezTo>
                  <a:pt x="406" y="63"/>
                  <a:pt x="406" y="63"/>
                  <a:pt x="406" y="63"/>
                </a:cubicBezTo>
                <a:cubicBezTo>
                  <a:pt x="406" y="63"/>
                  <a:pt x="407" y="63"/>
                  <a:pt x="407" y="63"/>
                </a:cubicBezTo>
                <a:cubicBezTo>
                  <a:pt x="405" y="63"/>
                  <a:pt x="405" y="61"/>
                  <a:pt x="407" y="61"/>
                </a:cubicBezTo>
                <a:cubicBezTo>
                  <a:pt x="405" y="60"/>
                  <a:pt x="406" y="59"/>
                  <a:pt x="404" y="59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4" y="60"/>
                  <a:pt x="404" y="60"/>
                  <a:pt x="405" y="60"/>
                </a:cubicBezTo>
                <a:cubicBezTo>
                  <a:pt x="402" y="61"/>
                  <a:pt x="402" y="61"/>
                  <a:pt x="402" y="61"/>
                </a:cubicBezTo>
                <a:cubicBezTo>
                  <a:pt x="402" y="62"/>
                  <a:pt x="403" y="62"/>
                  <a:pt x="404" y="63"/>
                </a:cubicBezTo>
                <a:cubicBezTo>
                  <a:pt x="398" y="64"/>
                  <a:pt x="407" y="66"/>
                  <a:pt x="401" y="67"/>
                </a:cubicBezTo>
                <a:cubicBezTo>
                  <a:pt x="398" y="67"/>
                  <a:pt x="395" y="67"/>
                  <a:pt x="392" y="67"/>
                </a:cubicBezTo>
                <a:cubicBezTo>
                  <a:pt x="393" y="67"/>
                  <a:pt x="393" y="66"/>
                  <a:pt x="394" y="66"/>
                </a:cubicBezTo>
                <a:cubicBezTo>
                  <a:pt x="392" y="66"/>
                  <a:pt x="395" y="64"/>
                  <a:pt x="396" y="64"/>
                </a:cubicBezTo>
                <a:cubicBezTo>
                  <a:pt x="395" y="64"/>
                  <a:pt x="395" y="64"/>
                  <a:pt x="395" y="64"/>
                </a:cubicBezTo>
                <a:cubicBezTo>
                  <a:pt x="397" y="63"/>
                  <a:pt x="397" y="63"/>
                  <a:pt x="397" y="63"/>
                </a:cubicBezTo>
                <a:cubicBezTo>
                  <a:pt x="397" y="63"/>
                  <a:pt x="395" y="62"/>
                  <a:pt x="396" y="61"/>
                </a:cubicBezTo>
                <a:cubicBezTo>
                  <a:pt x="397" y="62"/>
                  <a:pt x="397" y="62"/>
                  <a:pt x="397" y="62"/>
                </a:cubicBezTo>
                <a:cubicBezTo>
                  <a:pt x="396" y="61"/>
                  <a:pt x="399" y="60"/>
                  <a:pt x="396" y="60"/>
                </a:cubicBezTo>
                <a:cubicBezTo>
                  <a:pt x="396" y="59"/>
                  <a:pt x="396" y="59"/>
                  <a:pt x="397" y="59"/>
                </a:cubicBezTo>
                <a:cubicBezTo>
                  <a:pt x="400" y="58"/>
                  <a:pt x="401" y="56"/>
                  <a:pt x="400" y="55"/>
                </a:cubicBezTo>
                <a:cubicBezTo>
                  <a:pt x="400" y="54"/>
                  <a:pt x="396" y="53"/>
                  <a:pt x="398" y="52"/>
                </a:cubicBezTo>
                <a:cubicBezTo>
                  <a:pt x="398" y="53"/>
                  <a:pt x="398" y="53"/>
                  <a:pt x="399" y="53"/>
                </a:cubicBezTo>
                <a:cubicBezTo>
                  <a:pt x="399" y="52"/>
                  <a:pt x="399" y="52"/>
                  <a:pt x="398" y="52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5" y="52"/>
                  <a:pt x="396" y="51"/>
                  <a:pt x="395" y="51"/>
                </a:cubicBezTo>
                <a:cubicBezTo>
                  <a:pt x="393" y="51"/>
                  <a:pt x="392" y="51"/>
                  <a:pt x="391" y="51"/>
                </a:cubicBezTo>
                <a:cubicBezTo>
                  <a:pt x="391" y="50"/>
                  <a:pt x="386" y="49"/>
                  <a:pt x="390" y="48"/>
                </a:cubicBezTo>
                <a:cubicBezTo>
                  <a:pt x="388" y="47"/>
                  <a:pt x="390" y="46"/>
                  <a:pt x="386" y="46"/>
                </a:cubicBezTo>
                <a:cubicBezTo>
                  <a:pt x="386" y="47"/>
                  <a:pt x="387" y="49"/>
                  <a:pt x="383" y="49"/>
                </a:cubicBezTo>
                <a:cubicBezTo>
                  <a:pt x="382" y="49"/>
                  <a:pt x="382" y="48"/>
                  <a:pt x="380" y="48"/>
                </a:cubicBezTo>
                <a:cubicBezTo>
                  <a:pt x="380" y="49"/>
                  <a:pt x="381" y="49"/>
                  <a:pt x="381" y="49"/>
                </a:cubicBezTo>
                <a:cubicBezTo>
                  <a:pt x="379" y="50"/>
                  <a:pt x="379" y="50"/>
                  <a:pt x="379" y="50"/>
                </a:cubicBezTo>
                <a:cubicBezTo>
                  <a:pt x="378" y="51"/>
                  <a:pt x="378" y="51"/>
                  <a:pt x="378" y="51"/>
                </a:cubicBezTo>
                <a:cubicBezTo>
                  <a:pt x="376" y="51"/>
                  <a:pt x="373" y="51"/>
                  <a:pt x="372" y="50"/>
                </a:cubicBezTo>
                <a:cubicBezTo>
                  <a:pt x="372" y="49"/>
                  <a:pt x="370" y="48"/>
                  <a:pt x="372" y="48"/>
                </a:cubicBezTo>
                <a:cubicBezTo>
                  <a:pt x="374" y="48"/>
                  <a:pt x="376" y="48"/>
                  <a:pt x="376" y="49"/>
                </a:cubicBezTo>
                <a:cubicBezTo>
                  <a:pt x="377" y="49"/>
                  <a:pt x="377" y="49"/>
                  <a:pt x="377" y="48"/>
                </a:cubicBezTo>
                <a:cubicBezTo>
                  <a:pt x="376" y="48"/>
                  <a:pt x="376" y="48"/>
                  <a:pt x="376" y="48"/>
                </a:cubicBezTo>
                <a:cubicBezTo>
                  <a:pt x="376" y="47"/>
                  <a:pt x="374" y="47"/>
                  <a:pt x="376" y="46"/>
                </a:cubicBezTo>
                <a:cubicBezTo>
                  <a:pt x="375" y="45"/>
                  <a:pt x="375" y="45"/>
                  <a:pt x="375" y="45"/>
                </a:cubicBezTo>
                <a:cubicBezTo>
                  <a:pt x="376" y="44"/>
                  <a:pt x="378" y="45"/>
                  <a:pt x="380" y="44"/>
                </a:cubicBezTo>
                <a:cubicBezTo>
                  <a:pt x="377" y="43"/>
                  <a:pt x="377" y="43"/>
                  <a:pt x="377" y="43"/>
                </a:cubicBezTo>
                <a:cubicBezTo>
                  <a:pt x="376" y="42"/>
                  <a:pt x="380" y="41"/>
                  <a:pt x="382" y="40"/>
                </a:cubicBezTo>
                <a:cubicBezTo>
                  <a:pt x="386" y="42"/>
                  <a:pt x="381" y="43"/>
                  <a:pt x="383" y="45"/>
                </a:cubicBezTo>
                <a:cubicBezTo>
                  <a:pt x="387" y="45"/>
                  <a:pt x="387" y="45"/>
                  <a:pt x="389" y="44"/>
                </a:cubicBezTo>
                <a:cubicBezTo>
                  <a:pt x="387" y="43"/>
                  <a:pt x="387" y="44"/>
                  <a:pt x="385" y="44"/>
                </a:cubicBezTo>
                <a:cubicBezTo>
                  <a:pt x="384" y="44"/>
                  <a:pt x="385" y="43"/>
                  <a:pt x="385" y="43"/>
                </a:cubicBezTo>
                <a:cubicBezTo>
                  <a:pt x="384" y="41"/>
                  <a:pt x="388" y="42"/>
                  <a:pt x="391" y="42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88" y="40"/>
                  <a:pt x="385" y="41"/>
                  <a:pt x="384" y="39"/>
                </a:cubicBezTo>
                <a:cubicBezTo>
                  <a:pt x="387" y="39"/>
                  <a:pt x="390" y="40"/>
                  <a:pt x="393" y="39"/>
                </a:cubicBezTo>
                <a:cubicBezTo>
                  <a:pt x="393" y="39"/>
                  <a:pt x="393" y="39"/>
                  <a:pt x="393" y="39"/>
                </a:cubicBezTo>
                <a:cubicBezTo>
                  <a:pt x="394" y="38"/>
                  <a:pt x="392" y="38"/>
                  <a:pt x="392" y="38"/>
                </a:cubicBezTo>
                <a:cubicBezTo>
                  <a:pt x="393" y="37"/>
                  <a:pt x="395" y="37"/>
                  <a:pt x="394" y="37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1" y="33"/>
                  <a:pt x="391" y="33"/>
                  <a:pt x="391" y="33"/>
                </a:cubicBezTo>
                <a:cubicBezTo>
                  <a:pt x="391" y="34"/>
                  <a:pt x="391" y="34"/>
                  <a:pt x="391" y="34"/>
                </a:cubicBezTo>
                <a:cubicBezTo>
                  <a:pt x="393" y="34"/>
                  <a:pt x="393" y="34"/>
                  <a:pt x="393" y="34"/>
                </a:cubicBezTo>
                <a:cubicBezTo>
                  <a:pt x="391" y="35"/>
                  <a:pt x="392" y="38"/>
                  <a:pt x="391" y="38"/>
                </a:cubicBezTo>
                <a:cubicBezTo>
                  <a:pt x="391" y="38"/>
                  <a:pt x="391" y="38"/>
                  <a:pt x="391" y="39"/>
                </a:cubicBezTo>
                <a:cubicBezTo>
                  <a:pt x="391" y="39"/>
                  <a:pt x="391" y="39"/>
                  <a:pt x="391" y="39"/>
                </a:cubicBezTo>
                <a:cubicBezTo>
                  <a:pt x="389" y="39"/>
                  <a:pt x="386" y="39"/>
                  <a:pt x="385" y="39"/>
                </a:cubicBezTo>
                <a:cubicBezTo>
                  <a:pt x="386" y="38"/>
                  <a:pt x="386" y="38"/>
                  <a:pt x="386" y="38"/>
                </a:cubicBezTo>
                <a:cubicBezTo>
                  <a:pt x="383" y="36"/>
                  <a:pt x="382" y="35"/>
                  <a:pt x="383" y="33"/>
                </a:cubicBezTo>
                <a:cubicBezTo>
                  <a:pt x="383" y="33"/>
                  <a:pt x="380" y="32"/>
                  <a:pt x="382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1" y="32"/>
                  <a:pt x="381" y="32"/>
                  <a:pt x="381" y="32"/>
                </a:cubicBezTo>
                <a:cubicBezTo>
                  <a:pt x="380" y="34"/>
                  <a:pt x="385" y="38"/>
                  <a:pt x="380" y="40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4" y="41"/>
                  <a:pt x="372" y="43"/>
                  <a:pt x="367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8" y="43"/>
                  <a:pt x="368" y="42"/>
                  <a:pt x="369" y="42"/>
                </a:cubicBezTo>
                <a:cubicBezTo>
                  <a:pt x="367" y="41"/>
                  <a:pt x="371" y="40"/>
                  <a:pt x="374" y="40"/>
                </a:cubicBezTo>
                <a:cubicBezTo>
                  <a:pt x="373" y="40"/>
                  <a:pt x="373" y="40"/>
                  <a:pt x="373" y="40"/>
                </a:cubicBezTo>
                <a:cubicBezTo>
                  <a:pt x="370" y="38"/>
                  <a:pt x="367" y="41"/>
                  <a:pt x="363" y="40"/>
                </a:cubicBezTo>
                <a:cubicBezTo>
                  <a:pt x="364" y="40"/>
                  <a:pt x="365" y="40"/>
                  <a:pt x="366" y="39"/>
                </a:cubicBezTo>
                <a:cubicBezTo>
                  <a:pt x="368" y="38"/>
                  <a:pt x="365" y="37"/>
                  <a:pt x="364" y="36"/>
                </a:cubicBezTo>
                <a:cubicBezTo>
                  <a:pt x="365" y="36"/>
                  <a:pt x="365" y="36"/>
                  <a:pt x="365" y="36"/>
                </a:cubicBezTo>
                <a:cubicBezTo>
                  <a:pt x="363" y="35"/>
                  <a:pt x="361" y="37"/>
                  <a:pt x="359" y="35"/>
                </a:cubicBezTo>
                <a:cubicBezTo>
                  <a:pt x="359" y="34"/>
                  <a:pt x="363" y="35"/>
                  <a:pt x="363" y="35"/>
                </a:cubicBezTo>
                <a:cubicBezTo>
                  <a:pt x="359" y="35"/>
                  <a:pt x="362" y="33"/>
                  <a:pt x="361" y="33"/>
                </a:cubicBezTo>
                <a:cubicBezTo>
                  <a:pt x="360" y="32"/>
                  <a:pt x="368" y="30"/>
                  <a:pt x="361" y="29"/>
                </a:cubicBezTo>
                <a:cubicBezTo>
                  <a:pt x="359" y="29"/>
                  <a:pt x="362" y="30"/>
                  <a:pt x="361" y="30"/>
                </a:cubicBezTo>
                <a:cubicBezTo>
                  <a:pt x="357" y="31"/>
                  <a:pt x="362" y="32"/>
                  <a:pt x="359" y="33"/>
                </a:cubicBezTo>
                <a:cubicBezTo>
                  <a:pt x="358" y="32"/>
                  <a:pt x="355" y="33"/>
                  <a:pt x="354" y="33"/>
                </a:cubicBezTo>
                <a:cubicBezTo>
                  <a:pt x="354" y="34"/>
                  <a:pt x="354" y="35"/>
                  <a:pt x="355" y="35"/>
                </a:cubicBezTo>
                <a:cubicBezTo>
                  <a:pt x="358" y="34"/>
                  <a:pt x="356" y="34"/>
                  <a:pt x="358" y="33"/>
                </a:cubicBezTo>
                <a:cubicBezTo>
                  <a:pt x="359" y="34"/>
                  <a:pt x="359" y="35"/>
                  <a:pt x="358" y="36"/>
                </a:cubicBezTo>
                <a:cubicBezTo>
                  <a:pt x="359" y="36"/>
                  <a:pt x="360" y="36"/>
                  <a:pt x="360" y="36"/>
                </a:cubicBezTo>
                <a:cubicBezTo>
                  <a:pt x="357" y="36"/>
                  <a:pt x="358" y="37"/>
                  <a:pt x="357" y="38"/>
                </a:cubicBezTo>
                <a:cubicBezTo>
                  <a:pt x="358" y="38"/>
                  <a:pt x="359" y="38"/>
                  <a:pt x="360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7" y="40"/>
                  <a:pt x="360" y="40"/>
                  <a:pt x="361" y="41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57" y="42"/>
                  <a:pt x="353" y="41"/>
                  <a:pt x="352" y="40"/>
                </a:cubicBezTo>
                <a:cubicBezTo>
                  <a:pt x="353" y="39"/>
                  <a:pt x="353" y="39"/>
                  <a:pt x="353" y="39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51" y="38"/>
                  <a:pt x="350" y="37"/>
                  <a:pt x="351" y="37"/>
                </a:cubicBezTo>
                <a:cubicBezTo>
                  <a:pt x="351" y="37"/>
                  <a:pt x="352" y="37"/>
                  <a:pt x="353" y="37"/>
                </a:cubicBezTo>
                <a:cubicBezTo>
                  <a:pt x="350" y="37"/>
                  <a:pt x="350" y="37"/>
                  <a:pt x="350" y="37"/>
                </a:cubicBezTo>
                <a:cubicBezTo>
                  <a:pt x="352" y="36"/>
                  <a:pt x="352" y="36"/>
                  <a:pt x="352" y="36"/>
                </a:cubicBezTo>
                <a:cubicBezTo>
                  <a:pt x="350" y="36"/>
                  <a:pt x="350" y="36"/>
                  <a:pt x="350" y="36"/>
                </a:cubicBezTo>
                <a:cubicBezTo>
                  <a:pt x="349" y="36"/>
                  <a:pt x="349" y="37"/>
                  <a:pt x="348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6" y="37"/>
                  <a:pt x="344" y="39"/>
                  <a:pt x="342" y="38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44" y="37"/>
                  <a:pt x="344" y="37"/>
                  <a:pt x="343" y="36"/>
                </a:cubicBezTo>
                <a:cubicBezTo>
                  <a:pt x="344" y="36"/>
                  <a:pt x="344" y="36"/>
                  <a:pt x="345" y="36"/>
                </a:cubicBezTo>
                <a:cubicBezTo>
                  <a:pt x="344" y="35"/>
                  <a:pt x="348" y="34"/>
                  <a:pt x="346" y="33"/>
                </a:cubicBezTo>
                <a:cubicBezTo>
                  <a:pt x="346" y="34"/>
                  <a:pt x="344" y="33"/>
                  <a:pt x="343" y="33"/>
                </a:cubicBezTo>
                <a:cubicBezTo>
                  <a:pt x="342" y="32"/>
                  <a:pt x="345" y="32"/>
                  <a:pt x="345" y="32"/>
                </a:cubicBezTo>
                <a:cubicBezTo>
                  <a:pt x="340" y="32"/>
                  <a:pt x="340" y="32"/>
                  <a:pt x="340" y="32"/>
                </a:cubicBezTo>
                <a:cubicBezTo>
                  <a:pt x="340" y="32"/>
                  <a:pt x="341" y="33"/>
                  <a:pt x="341" y="33"/>
                </a:cubicBezTo>
                <a:cubicBezTo>
                  <a:pt x="340" y="33"/>
                  <a:pt x="342" y="35"/>
                  <a:pt x="339" y="34"/>
                </a:cubicBezTo>
                <a:cubicBezTo>
                  <a:pt x="341" y="35"/>
                  <a:pt x="341" y="35"/>
                  <a:pt x="341" y="35"/>
                </a:cubicBezTo>
                <a:cubicBezTo>
                  <a:pt x="340" y="35"/>
                  <a:pt x="339" y="35"/>
                  <a:pt x="339" y="35"/>
                </a:cubicBezTo>
                <a:cubicBezTo>
                  <a:pt x="340" y="35"/>
                  <a:pt x="341" y="36"/>
                  <a:pt x="339" y="37"/>
                </a:cubicBezTo>
                <a:cubicBezTo>
                  <a:pt x="337" y="37"/>
                  <a:pt x="336" y="37"/>
                  <a:pt x="335" y="36"/>
                </a:cubicBezTo>
                <a:cubicBezTo>
                  <a:pt x="335" y="36"/>
                  <a:pt x="337" y="35"/>
                  <a:pt x="337" y="35"/>
                </a:cubicBezTo>
                <a:cubicBezTo>
                  <a:pt x="337" y="35"/>
                  <a:pt x="336" y="35"/>
                  <a:pt x="336" y="34"/>
                </a:cubicBezTo>
                <a:cubicBezTo>
                  <a:pt x="337" y="34"/>
                  <a:pt x="337" y="34"/>
                  <a:pt x="338" y="34"/>
                </a:cubicBezTo>
                <a:cubicBezTo>
                  <a:pt x="339" y="33"/>
                  <a:pt x="337" y="33"/>
                  <a:pt x="336" y="32"/>
                </a:cubicBezTo>
                <a:cubicBezTo>
                  <a:pt x="335" y="33"/>
                  <a:pt x="335" y="33"/>
                  <a:pt x="335" y="33"/>
                </a:cubicBezTo>
                <a:cubicBezTo>
                  <a:pt x="334" y="33"/>
                  <a:pt x="334" y="33"/>
                  <a:pt x="333" y="33"/>
                </a:cubicBezTo>
                <a:cubicBezTo>
                  <a:pt x="333" y="32"/>
                  <a:pt x="334" y="32"/>
                  <a:pt x="334" y="32"/>
                </a:cubicBezTo>
                <a:cubicBezTo>
                  <a:pt x="338" y="32"/>
                  <a:pt x="336" y="31"/>
                  <a:pt x="337" y="30"/>
                </a:cubicBezTo>
                <a:cubicBezTo>
                  <a:pt x="335" y="30"/>
                  <a:pt x="336" y="31"/>
                  <a:pt x="335" y="31"/>
                </a:cubicBezTo>
                <a:cubicBezTo>
                  <a:pt x="334" y="31"/>
                  <a:pt x="333" y="31"/>
                  <a:pt x="332" y="30"/>
                </a:cubicBezTo>
                <a:cubicBezTo>
                  <a:pt x="332" y="30"/>
                  <a:pt x="332" y="30"/>
                  <a:pt x="333" y="29"/>
                </a:cubicBezTo>
                <a:cubicBezTo>
                  <a:pt x="335" y="29"/>
                  <a:pt x="339" y="29"/>
                  <a:pt x="337" y="27"/>
                </a:cubicBezTo>
                <a:cubicBezTo>
                  <a:pt x="333" y="26"/>
                  <a:pt x="336" y="30"/>
                  <a:pt x="332" y="29"/>
                </a:cubicBezTo>
                <a:cubicBezTo>
                  <a:pt x="332" y="31"/>
                  <a:pt x="329" y="30"/>
                  <a:pt x="328" y="32"/>
                </a:cubicBezTo>
                <a:cubicBezTo>
                  <a:pt x="325" y="32"/>
                  <a:pt x="325" y="33"/>
                  <a:pt x="322" y="33"/>
                </a:cubicBezTo>
                <a:cubicBezTo>
                  <a:pt x="320" y="31"/>
                  <a:pt x="320" y="30"/>
                  <a:pt x="322" y="29"/>
                </a:cubicBezTo>
                <a:cubicBezTo>
                  <a:pt x="321" y="30"/>
                  <a:pt x="321" y="30"/>
                  <a:pt x="321" y="30"/>
                </a:cubicBezTo>
                <a:cubicBezTo>
                  <a:pt x="320" y="30"/>
                  <a:pt x="320" y="30"/>
                  <a:pt x="319" y="30"/>
                </a:cubicBezTo>
                <a:cubicBezTo>
                  <a:pt x="319" y="29"/>
                  <a:pt x="320" y="28"/>
                  <a:pt x="321" y="28"/>
                </a:cubicBezTo>
                <a:cubicBezTo>
                  <a:pt x="323" y="29"/>
                  <a:pt x="324" y="28"/>
                  <a:pt x="327" y="29"/>
                </a:cubicBezTo>
                <a:cubicBezTo>
                  <a:pt x="327" y="30"/>
                  <a:pt x="322" y="30"/>
                  <a:pt x="322" y="32"/>
                </a:cubicBezTo>
                <a:cubicBezTo>
                  <a:pt x="326" y="31"/>
                  <a:pt x="326" y="30"/>
                  <a:pt x="329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8"/>
                  <a:pt x="328" y="29"/>
                  <a:pt x="327" y="28"/>
                </a:cubicBezTo>
                <a:cubicBezTo>
                  <a:pt x="325" y="28"/>
                  <a:pt x="319" y="27"/>
                  <a:pt x="321" y="25"/>
                </a:cubicBezTo>
                <a:cubicBezTo>
                  <a:pt x="318" y="26"/>
                  <a:pt x="317" y="25"/>
                  <a:pt x="315" y="24"/>
                </a:cubicBezTo>
                <a:cubicBezTo>
                  <a:pt x="315" y="25"/>
                  <a:pt x="315" y="25"/>
                  <a:pt x="315" y="25"/>
                </a:cubicBezTo>
                <a:cubicBezTo>
                  <a:pt x="313" y="26"/>
                  <a:pt x="317" y="25"/>
                  <a:pt x="318" y="26"/>
                </a:cubicBezTo>
                <a:cubicBezTo>
                  <a:pt x="314" y="27"/>
                  <a:pt x="317" y="30"/>
                  <a:pt x="317" y="31"/>
                </a:cubicBezTo>
                <a:cubicBezTo>
                  <a:pt x="317" y="32"/>
                  <a:pt x="317" y="33"/>
                  <a:pt x="315" y="33"/>
                </a:cubicBezTo>
                <a:cubicBezTo>
                  <a:pt x="314" y="33"/>
                  <a:pt x="314" y="33"/>
                  <a:pt x="314" y="33"/>
                </a:cubicBezTo>
                <a:cubicBezTo>
                  <a:pt x="318" y="30"/>
                  <a:pt x="310" y="31"/>
                  <a:pt x="309" y="29"/>
                </a:cubicBezTo>
                <a:cubicBezTo>
                  <a:pt x="308" y="30"/>
                  <a:pt x="308" y="31"/>
                  <a:pt x="305" y="32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5" y="31"/>
                  <a:pt x="304" y="30"/>
                  <a:pt x="305" y="30"/>
                </a:cubicBezTo>
                <a:cubicBezTo>
                  <a:pt x="304" y="30"/>
                  <a:pt x="302" y="29"/>
                  <a:pt x="303" y="28"/>
                </a:cubicBezTo>
                <a:cubicBezTo>
                  <a:pt x="304" y="27"/>
                  <a:pt x="306" y="29"/>
                  <a:pt x="308" y="28"/>
                </a:cubicBezTo>
                <a:cubicBezTo>
                  <a:pt x="307" y="27"/>
                  <a:pt x="306" y="26"/>
                  <a:pt x="304" y="26"/>
                </a:cubicBezTo>
                <a:cubicBezTo>
                  <a:pt x="304" y="25"/>
                  <a:pt x="305" y="24"/>
                  <a:pt x="306" y="24"/>
                </a:cubicBezTo>
                <a:cubicBezTo>
                  <a:pt x="300" y="24"/>
                  <a:pt x="305" y="26"/>
                  <a:pt x="300" y="27"/>
                </a:cubicBezTo>
                <a:cubicBezTo>
                  <a:pt x="302" y="29"/>
                  <a:pt x="297" y="30"/>
                  <a:pt x="300" y="32"/>
                </a:cubicBezTo>
                <a:cubicBezTo>
                  <a:pt x="297" y="32"/>
                  <a:pt x="297" y="34"/>
                  <a:pt x="295" y="35"/>
                </a:cubicBezTo>
                <a:cubicBezTo>
                  <a:pt x="294" y="34"/>
                  <a:pt x="294" y="33"/>
                  <a:pt x="295" y="32"/>
                </a:cubicBezTo>
                <a:cubicBezTo>
                  <a:pt x="294" y="31"/>
                  <a:pt x="297" y="29"/>
                  <a:pt x="293" y="29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85" y="31"/>
                  <a:pt x="293" y="29"/>
                  <a:pt x="289" y="28"/>
                </a:cubicBezTo>
                <a:cubicBezTo>
                  <a:pt x="290" y="27"/>
                  <a:pt x="293" y="28"/>
                  <a:pt x="293" y="27"/>
                </a:cubicBezTo>
                <a:cubicBezTo>
                  <a:pt x="291" y="27"/>
                  <a:pt x="293" y="26"/>
                  <a:pt x="293" y="26"/>
                </a:cubicBezTo>
                <a:cubicBezTo>
                  <a:pt x="291" y="27"/>
                  <a:pt x="289" y="25"/>
                  <a:pt x="285" y="25"/>
                </a:cubicBezTo>
                <a:cubicBezTo>
                  <a:pt x="290" y="24"/>
                  <a:pt x="287" y="23"/>
                  <a:pt x="291" y="22"/>
                </a:cubicBezTo>
                <a:cubicBezTo>
                  <a:pt x="294" y="23"/>
                  <a:pt x="298" y="22"/>
                  <a:pt x="299" y="21"/>
                </a:cubicBezTo>
                <a:cubicBezTo>
                  <a:pt x="298" y="21"/>
                  <a:pt x="298" y="21"/>
                  <a:pt x="298" y="21"/>
                </a:cubicBezTo>
                <a:cubicBezTo>
                  <a:pt x="297" y="21"/>
                  <a:pt x="297" y="21"/>
                  <a:pt x="296" y="22"/>
                </a:cubicBezTo>
                <a:cubicBezTo>
                  <a:pt x="293" y="22"/>
                  <a:pt x="293" y="20"/>
                  <a:pt x="292" y="20"/>
                </a:cubicBezTo>
                <a:cubicBezTo>
                  <a:pt x="291" y="21"/>
                  <a:pt x="287" y="21"/>
                  <a:pt x="287" y="20"/>
                </a:cubicBezTo>
                <a:cubicBezTo>
                  <a:pt x="283" y="21"/>
                  <a:pt x="285" y="23"/>
                  <a:pt x="285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3" y="24"/>
                  <a:pt x="282" y="23"/>
                  <a:pt x="282" y="24"/>
                </a:cubicBezTo>
                <a:cubicBezTo>
                  <a:pt x="281" y="25"/>
                  <a:pt x="286" y="25"/>
                  <a:pt x="282" y="26"/>
                </a:cubicBezTo>
                <a:cubicBezTo>
                  <a:pt x="280" y="27"/>
                  <a:pt x="278" y="25"/>
                  <a:pt x="276" y="25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5" y="27"/>
                  <a:pt x="274" y="28"/>
                  <a:pt x="272" y="27"/>
                </a:cubicBezTo>
                <a:cubicBezTo>
                  <a:pt x="273" y="26"/>
                  <a:pt x="270" y="24"/>
                  <a:pt x="274" y="24"/>
                </a:cubicBezTo>
                <a:cubicBezTo>
                  <a:pt x="273" y="23"/>
                  <a:pt x="273" y="23"/>
                  <a:pt x="273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0"/>
                  <a:pt x="275" y="18"/>
                  <a:pt x="271" y="16"/>
                </a:cubicBezTo>
                <a:cubicBezTo>
                  <a:pt x="272" y="16"/>
                  <a:pt x="272" y="16"/>
                  <a:pt x="273" y="16"/>
                </a:cubicBezTo>
                <a:cubicBezTo>
                  <a:pt x="273" y="13"/>
                  <a:pt x="273" y="13"/>
                  <a:pt x="273" y="13"/>
                </a:cubicBezTo>
                <a:cubicBezTo>
                  <a:pt x="270" y="13"/>
                  <a:pt x="270" y="14"/>
                  <a:pt x="269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6"/>
                  <a:pt x="269" y="16"/>
                  <a:pt x="268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3" y="19"/>
                  <a:pt x="269" y="21"/>
                  <a:pt x="272" y="22"/>
                </a:cubicBezTo>
                <a:cubicBezTo>
                  <a:pt x="273" y="24"/>
                  <a:pt x="269" y="24"/>
                  <a:pt x="267" y="25"/>
                </a:cubicBezTo>
                <a:cubicBezTo>
                  <a:pt x="266" y="26"/>
                  <a:pt x="268" y="27"/>
                  <a:pt x="269" y="28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6" y="28"/>
                  <a:pt x="264" y="28"/>
                  <a:pt x="263" y="28"/>
                </a:cubicBezTo>
                <a:cubicBezTo>
                  <a:pt x="267" y="27"/>
                  <a:pt x="262" y="25"/>
                  <a:pt x="263" y="24"/>
                </a:cubicBezTo>
                <a:cubicBezTo>
                  <a:pt x="266" y="25"/>
                  <a:pt x="267" y="23"/>
                  <a:pt x="269" y="23"/>
                </a:cubicBezTo>
                <a:cubicBezTo>
                  <a:pt x="268" y="22"/>
                  <a:pt x="267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2" y="24"/>
                  <a:pt x="262" y="25"/>
                  <a:pt x="261" y="27"/>
                </a:cubicBezTo>
                <a:cubicBezTo>
                  <a:pt x="258" y="27"/>
                  <a:pt x="258" y="26"/>
                  <a:pt x="256" y="26"/>
                </a:cubicBezTo>
                <a:cubicBezTo>
                  <a:pt x="259" y="25"/>
                  <a:pt x="259" y="22"/>
                  <a:pt x="262" y="21"/>
                </a:cubicBezTo>
                <a:cubicBezTo>
                  <a:pt x="261" y="20"/>
                  <a:pt x="266" y="19"/>
                  <a:pt x="263" y="18"/>
                </a:cubicBezTo>
                <a:cubicBezTo>
                  <a:pt x="262" y="16"/>
                  <a:pt x="262" y="14"/>
                  <a:pt x="258" y="13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6"/>
                  <a:pt x="263" y="17"/>
                  <a:pt x="260" y="19"/>
                </a:cubicBezTo>
                <a:cubicBezTo>
                  <a:pt x="259" y="19"/>
                  <a:pt x="258" y="19"/>
                  <a:pt x="258" y="19"/>
                </a:cubicBezTo>
                <a:cubicBezTo>
                  <a:pt x="259" y="18"/>
                  <a:pt x="259" y="18"/>
                  <a:pt x="259" y="18"/>
                </a:cubicBezTo>
                <a:cubicBezTo>
                  <a:pt x="258" y="18"/>
                  <a:pt x="258" y="17"/>
                  <a:pt x="256" y="17"/>
                </a:cubicBezTo>
                <a:cubicBezTo>
                  <a:pt x="255" y="19"/>
                  <a:pt x="256" y="20"/>
                  <a:pt x="256" y="21"/>
                </a:cubicBezTo>
                <a:cubicBezTo>
                  <a:pt x="259" y="21"/>
                  <a:pt x="255" y="24"/>
                  <a:pt x="256" y="25"/>
                </a:cubicBezTo>
                <a:cubicBezTo>
                  <a:pt x="250" y="24"/>
                  <a:pt x="255" y="28"/>
                  <a:pt x="250" y="28"/>
                </a:cubicBezTo>
                <a:cubicBezTo>
                  <a:pt x="250" y="29"/>
                  <a:pt x="250" y="29"/>
                  <a:pt x="250" y="29"/>
                </a:cubicBezTo>
                <a:cubicBezTo>
                  <a:pt x="249" y="29"/>
                  <a:pt x="249" y="29"/>
                  <a:pt x="248" y="29"/>
                </a:cubicBezTo>
                <a:cubicBezTo>
                  <a:pt x="248" y="30"/>
                  <a:pt x="248" y="30"/>
                  <a:pt x="248" y="30"/>
                </a:cubicBezTo>
                <a:cubicBezTo>
                  <a:pt x="245" y="30"/>
                  <a:pt x="245" y="29"/>
                  <a:pt x="243" y="28"/>
                </a:cubicBezTo>
                <a:cubicBezTo>
                  <a:pt x="244" y="28"/>
                  <a:pt x="246" y="28"/>
                  <a:pt x="247" y="28"/>
                </a:cubicBezTo>
                <a:cubicBezTo>
                  <a:pt x="247" y="25"/>
                  <a:pt x="247" y="25"/>
                  <a:pt x="247" y="25"/>
                </a:cubicBezTo>
                <a:cubicBezTo>
                  <a:pt x="248" y="23"/>
                  <a:pt x="250" y="24"/>
                  <a:pt x="252" y="24"/>
                </a:cubicBezTo>
                <a:cubicBezTo>
                  <a:pt x="249" y="24"/>
                  <a:pt x="250" y="22"/>
                  <a:pt x="248" y="22"/>
                </a:cubicBezTo>
                <a:cubicBezTo>
                  <a:pt x="245" y="21"/>
                  <a:pt x="245" y="23"/>
                  <a:pt x="243" y="23"/>
                </a:cubicBezTo>
                <a:cubicBezTo>
                  <a:pt x="245" y="23"/>
                  <a:pt x="245" y="23"/>
                  <a:pt x="245" y="23"/>
                </a:cubicBezTo>
                <a:cubicBezTo>
                  <a:pt x="248" y="25"/>
                  <a:pt x="243" y="26"/>
                  <a:pt x="245" y="28"/>
                </a:cubicBezTo>
                <a:cubicBezTo>
                  <a:pt x="245" y="28"/>
                  <a:pt x="244" y="27"/>
                  <a:pt x="244" y="27"/>
                </a:cubicBezTo>
                <a:cubicBezTo>
                  <a:pt x="243" y="26"/>
                  <a:pt x="240" y="24"/>
                  <a:pt x="242" y="23"/>
                </a:cubicBezTo>
                <a:cubicBezTo>
                  <a:pt x="240" y="22"/>
                  <a:pt x="240" y="22"/>
                  <a:pt x="240" y="22"/>
                </a:cubicBezTo>
                <a:cubicBezTo>
                  <a:pt x="241" y="21"/>
                  <a:pt x="238" y="20"/>
                  <a:pt x="241" y="20"/>
                </a:cubicBezTo>
                <a:cubicBezTo>
                  <a:pt x="242" y="20"/>
                  <a:pt x="241" y="21"/>
                  <a:pt x="243" y="21"/>
                </a:cubicBezTo>
                <a:cubicBezTo>
                  <a:pt x="243" y="21"/>
                  <a:pt x="241" y="20"/>
                  <a:pt x="243" y="20"/>
                </a:cubicBezTo>
                <a:cubicBezTo>
                  <a:pt x="243" y="20"/>
                  <a:pt x="242" y="19"/>
                  <a:pt x="241" y="20"/>
                </a:cubicBezTo>
                <a:cubicBezTo>
                  <a:pt x="238" y="19"/>
                  <a:pt x="245" y="16"/>
                  <a:pt x="239" y="16"/>
                </a:cubicBezTo>
                <a:cubicBezTo>
                  <a:pt x="239" y="16"/>
                  <a:pt x="239" y="16"/>
                  <a:pt x="240" y="16"/>
                </a:cubicBezTo>
                <a:cubicBezTo>
                  <a:pt x="240" y="14"/>
                  <a:pt x="242" y="14"/>
                  <a:pt x="244" y="14"/>
                </a:cubicBezTo>
                <a:cubicBezTo>
                  <a:pt x="243" y="13"/>
                  <a:pt x="242" y="14"/>
                  <a:pt x="241" y="13"/>
                </a:cubicBezTo>
                <a:cubicBezTo>
                  <a:pt x="242" y="12"/>
                  <a:pt x="240" y="11"/>
                  <a:pt x="243" y="1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38" y="10"/>
                  <a:pt x="239" y="12"/>
                  <a:pt x="237" y="12"/>
                </a:cubicBezTo>
                <a:cubicBezTo>
                  <a:pt x="236" y="11"/>
                  <a:pt x="238" y="9"/>
                  <a:pt x="238" y="8"/>
                </a:cubicBezTo>
                <a:cubicBezTo>
                  <a:pt x="236" y="6"/>
                  <a:pt x="235" y="9"/>
                  <a:pt x="232" y="8"/>
                </a:cubicBezTo>
                <a:cubicBezTo>
                  <a:pt x="232" y="9"/>
                  <a:pt x="233" y="10"/>
                  <a:pt x="235" y="10"/>
                </a:cubicBezTo>
                <a:cubicBezTo>
                  <a:pt x="233" y="11"/>
                  <a:pt x="236" y="12"/>
                  <a:pt x="233" y="13"/>
                </a:cubicBezTo>
                <a:cubicBezTo>
                  <a:pt x="227" y="13"/>
                  <a:pt x="231" y="15"/>
                  <a:pt x="228" y="17"/>
                </a:cubicBezTo>
                <a:cubicBezTo>
                  <a:pt x="227" y="18"/>
                  <a:pt x="230" y="18"/>
                  <a:pt x="231" y="19"/>
                </a:cubicBezTo>
                <a:cubicBezTo>
                  <a:pt x="231" y="20"/>
                  <a:pt x="229" y="21"/>
                  <a:pt x="228" y="21"/>
                </a:cubicBezTo>
                <a:cubicBezTo>
                  <a:pt x="227" y="21"/>
                  <a:pt x="227" y="21"/>
                  <a:pt x="227" y="21"/>
                </a:cubicBezTo>
                <a:cubicBezTo>
                  <a:pt x="224" y="21"/>
                  <a:pt x="223" y="20"/>
                  <a:pt x="221" y="19"/>
                </a:cubicBezTo>
                <a:cubicBezTo>
                  <a:pt x="223" y="18"/>
                  <a:pt x="223" y="18"/>
                  <a:pt x="223" y="18"/>
                </a:cubicBezTo>
                <a:cubicBezTo>
                  <a:pt x="222" y="16"/>
                  <a:pt x="227" y="14"/>
                  <a:pt x="228" y="11"/>
                </a:cubicBezTo>
                <a:cubicBezTo>
                  <a:pt x="224" y="11"/>
                  <a:pt x="228" y="13"/>
                  <a:pt x="225" y="14"/>
                </a:cubicBezTo>
                <a:cubicBezTo>
                  <a:pt x="224" y="14"/>
                  <a:pt x="224" y="14"/>
                  <a:pt x="224" y="13"/>
                </a:cubicBezTo>
                <a:cubicBezTo>
                  <a:pt x="221" y="13"/>
                  <a:pt x="221" y="13"/>
                  <a:pt x="221" y="13"/>
                </a:cubicBezTo>
                <a:cubicBezTo>
                  <a:pt x="221" y="14"/>
                  <a:pt x="219" y="15"/>
                  <a:pt x="221" y="16"/>
                </a:cubicBezTo>
                <a:cubicBezTo>
                  <a:pt x="216" y="17"/>
                  <a:pt x="220" y="19"/>
                  <a:pt x="219" y="21"/>
                </a:cubicBezTo>
                <a:cubicBezTo>
                  <a:pt x="215" y="20"/>
                  <a:pt x="215" y="18"/>
                  <a:pt x="212" y="17"/>
                </a:cubicBezTo>
                <a:cubicBezTo>
                  <a:pt x="211" y="16"/>
                  <a:pt x="214" y="16"/>
                  <a:pt x="215" y="15"/>
                </a:cubicBezTo>
                <a:cubicBezTo>
                  <a:pt x="214" y="15"/>
                  <a:pt x="214" y="14"/>
                  <a:pt x="214" y="14"/>
                </a:cubicBezTo>
                <a:cubicBezTo>
                  <a:pt x="218" y="13"/>
                  <a:pt x="218" y="13"/>
                  <a:pt x="218" y="13"/>
                </a:cubicBezTo>
                <a:cubicBezTo>
                  <a:pt x="216" y="13"/>
                  <a:pt x="213" y="14"/>
                  <a:pt x="212" y="13"/>
                </a:cubicBezTo>
                <a:cubicBezTo>
                  <a:pt x="214" y="12"/>
                  <a:pt x="214" y="12"/>
                  <a:pt x="214" y="12"/>
                </a:cubicBezTo>
                <a:cubicBezTo>
                  <a:pt x="214" y="12"/>
                  <a:pt x="213" y="12"/>
                  <a:pt x="213" y="11"/>
                </a:cubicBezTo>
                <a:cubicBezTo>
                  <a:pt x="215" y="11"/>
                  <a:pt x="215" y="11"/>
                  <a:pt x="215" y="11"/>
                </a:cubicBezTo>
                <a:cubicBezTo>
                  <a:pt x="213" y="11"/>
                  <a:pt x="212" y="11"/>
                  <a:pt x="212" y="12"/>
                </a:cubicBezTo>
                <a:cubicBezTo>
                  <a:pt x="211" y="12"/>
                  <a:pt x="209" y="12"/>
                  <a:pt x="208" y="11"/>
                </a:cubicBezTo>
                <a:cubicBezTo>
                  <a:pt x="208" y="11"/>
                  <a:pt x="209" y="11"/>
                  <a:pt x="209" y="11"/>
                </a:cubicBezTo>
                <a:cubicBezTo>
                  <a:pt x="210" y="11"/>
                  <a:pt x="210" y="11"/>
                  <a:pt x="210" y="11"/>
                </a:cubicBezTo>
                <a:cubicBezTo>
                  <a:pt x="206" y="9"/>
                  <a:pt x="216" y="11"/>
                  <a:pt x="217" y="9"/>
                </a:cubicBezTo>
                <a:cubicBezTo>
                  <a:pt x="216" y="9"/>
                  <a:pt x="216" y="8"/>
                  <a:pt x="214" y="8"/>
                </a:cubicBezTo>
                <a:cubicBezTo>
                  <a:pt x="214" y="9"/>
                  <a:pt x="216" y="9"/>
                  <a:pt x="215" y="10"/>
                </a:cubicBezTo>
                <a:cubicBezTo>
                  <a:pt x="213" y="10"/>
                  <a:pt x="210" y="10"/>
                  <a:pt x="209" y="9"/>
                </a:cubicBezTo>
                <a:cubicBezTo>
                  <a:pt x="213" y="9"/>
                  <a:pt x="209" y="7"/>
                  <a:pt x="210" y="6"/>
                </a:cubicBezTo>
                <a:cubicBezTo>
                  <a:pt x="207" y="6"/>
                  <a:pt x="207" y="6"/>
                  <a:pt x="207" y="6"/>
                </a:cubicBezTo>
                <a:cubicBezTo>
                  <a:pt x="205" y="8"/>
                  <a:pt x="207" y="11"/>
                  <a:pt x="207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5" y="15"/>
                  <a:pt x="207" y="14"/>
                  <a:pt x="208" y="14"/>
                </a:cubicBezTo>
                <a:cubicBezTo>
                  <a:pt x="210" y="16"/>
                  <a:pt x="210" y="19"/>
                  <a:pt x="208" y="21"/>
                </a:cubicBezTo>
                <a:cubicBezTo>
                  <a:pt x="207" y="20"/>
                  <a:pt x="204" y="20"/>
                  <a:pt x="204" y="19"/>
                </a:cubicBezTo>
                <a:cubicBezTo>
                  <a:pt x="205" y="18"/>
                  <a:pt x="204" y="16"/>
                  <a:pt x="203" y="15"/>
                </a:cubicBezTo>
                <a:cubicBezTo>
                  <a:pt x="203" y="18"/>
                  <a:pt x="201" y="21"/>
                  <a:pt x="204" y="23"/>
                </a:cubicBezTo>
                <a:cubicBezTo>
                  <a:pt x="204" y="22"/>
                  <a:pt x="204" y="22"/>
                  <a:pt x="204" y="22"/>
                </a:cubicBezTo>
                <a:cubicBezTo>
                  <a:pt x="205" y="22"/>
                  <a:pt x="206" y="21"/>
                  <a:pt x="208" y="21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208" y="24"/>
                  <a:pt x="206" y="23"/>
                  <a:pt x="204" y="23"/>
                </a:cubicBezTo>
                <a:cubicBezTo>
                  <a:pt x="207" y="25"/>
                  <a:pt x="203" y="26"/>
                  <a:pt x="201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2" y="26"/>
                  <a:pt x="198" y="25"/>
                  <a:pt x="202" y="24"/>
                </a:cubicBezTo>
                <a:cubicBezTo>
                  <a:pt x="201" y="24"/>
                  <a:pt x="199" y="24"/>
                  <a:pt x="199" y="23"/>
                </a:cubicBezTo>
                <a:cubicBezTo>
                  <a:pt x="195" y="23"/>
                  <a:pt x="200" y="20"/>
                  <a:pt x="197" y="20"/>
                </a:cubicBezTo>
                <a:cubicBezTo>
                  <a:pt x="197" y="19"/>
                  <a:pt x="199" y="19"/>
                  <a:pt x="200" y="1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89" y="20"/>
                  <a:pt x="197" y="19"/>
                  <a:pt x="195" y="18"/>
                </a:cubicBezTo>
                <a:cubicBezTo>
                  <a:pt x="198" y="17"/>
                  <a:pt x="198" y="15"/>
                  <a:pt x="200" y="13"/>
                </a:cubicBezTo>
                <a:cubicBezTo>
                  <a:pt x="197" y="13"/>
                  <a:pt x="199" y="12"/>
                  <a:pt x="197" y="11"/>
                </a:cubicBezTo>
                <a:cubicBezTo>
                  <a:pt x="195" y="12"/>
                  <a:pt x="193" y="15"/>
                  <a:pt x="192" y="17"/>
                </a:cubicBezTo>
                <a:cubicBezTo>
                  <a:pt x="191" y="18"/>
                  <a:pt x="186" y="18"/>
                  <a:pt x="186" y="20"/>
                </a:cubicBezTo>
                <a:cubicBezTo>
                  <a:pt x="188" y="20"/>
                  <a:pt x="191" y="20"/>
                  <a:pt x="190" y="21"/>
                </a:cubicBezTo>
                <a:cubicBezTo>
                  <a:pt x="188" y="22"/>
                  <a:pt x="185" y="23"/>
                  <a:pt x="182" y="22"/>
                </a:cubicBezTo>
                <a:cubicBezTo>
                  <a:pt x="183" y="22"/>
                  <a:pt x="182" y="21"/>
                  <a:pt x="183" y="21"/>
                </a:cubicBezTo>
                <a:cubicBezTo>
                  <a:pt x="184" y="22"/>
                  <a:pt x="184" y="22"/>
                  <a:pt x="184" y="22"/>
                </a:cubicBezTo>
                <a:cubicBezTo>
                  <a:pt x="185" y="22"/>
                  <a:pt x="186" y="22"/>
                  <a:pt x="186" y="22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21"/>
                  <a:pt x="183" y="21"/>
                  <a:pt x="182" y="21"/>
                </a:cubicBezTo>
                <a:cubicBezTo>
                  <a:pt x="176" y="17"/>
                  <a:pt x="188" y="17"/>
                  <a:pt x="188" y="13"/>
                </a:cubicBezTo>
                <a:cubicBezTo>
                  <a:pt x="190" y="11"/>
                  <a:pt x="196" y="11"/>
                  <a:pt x="195" y="9"/>
                </a:cubicBezTo>
                <a:cubicBezTo>
                  <a:pt x="199" y="5"/>
                  <a:pt x="197" y="11"/>
                  <a:pt x="201" y="10"/>
                </a:cubicBezTo>
                <a:cubicBezTo>
                  <a:pt x="202" y="9"/>
                  <a:pt x="197" y="8"/>
                  <a:pt x="201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199" y="5"/>
                  <a:pt x="202" y="4"/>
                  <a:pt x="204" y="3"/>
                </a:cubicBezTo>
                <a:cubicBezTo>
                  <a:pt x="204" y="1"/>
                  <a:pt x="204" y="1"/>
                  <a:pt x="204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2" y="1"/>
                  <a:pt x="202" y="1"/>
                  <a:pt x="201" y="1"/>
                </a:cubicBezTo>
                <a:cubicBezTo>
                  <a:pt x="201" y="2"/>
                  <a:pt x="201" y="2"/>
                  <a:pt x="201" y="2"/>
                </a:cubicBezTo>
                <a:cubicBezTo>
                  <a:pt x="194" y="4"/>
                  <a:pt x="196" y="10"/>
                  <a:pt x="186" y="12"/>
                </a:cubicBezTo>
                <a:cubicBezTo>
                  <a:pt x="185" y="13"/>
                  <a:pt x="184" y="15"/>
                  <a:pt x="180" y="15"/>
                </a:cubicBezTo>
                <a:cubicBezTo>
                  <a:pt x="182" y="14"/>
                  <a:pt x="178" y="13"/>
                  <a:pt x="181" y="12"/>
                </a:cubicBezTo>
                <a:cubicBezTo>
                  <a:pt x="178" y="11"/>
                  <a:pt x="179" y="13"/>
                  <a:pt x="175" y="13"/>
                </a:cubicBezTo>
                <a:cubicBezTo>
                  <a:pt x="179" y="14"/>
                  <a:pt x="179" y="14"/>
                  <a:pt x="179" y="14"/>
                </a:cubicBezTo>
                <a:cubicBezTo>
                  <a:pt x="177" y="15"/>
                  <a:pt x="177" y="18"/>
                  <a:pt x="173" y="18"/>
                </a:cubicBezTo>
                <a:cubicBezTo>
                  <a:pt x="172" y="14"/>
                  <a:pt x="172" y="14"/>
                  <a:pt x="172" y="14"/>
                </a:cubicBezTo>
                <a:cubicBezTo>
                  <a:pt x="173" y="13"/>
                  <a:pt x="173" y="12"/>
                  <a:pt x="176" y="12"/>
                </a:cubicBezTo>
                <a:cubicBezTo>
                  <a:pt x="176" y="10"/>
                  <a:pt x="183" y="12"/>
                  <a:pt x="184" y="10"/>
                </a:cubicBezTo>
                <a:cubicBezTo>
                  <a:pt x="183" y="10"/>
                  <a:pt x="182" y="10"/>
                  <a:pt x="182" y="9"/>
                </a:cubicBezTo>
                <a:cubicBezTo>
                  <a:pt x="181" y="9"/>
                  <a:pt x="179" y="9"/>
                  <a:pt x="179" y="9"/>
                </a:cubicBezTo>
                <a:cubicBezTo>
                  <a:pt x="179" y="7"/>
                  <a:pt x="182" y="8"/>
                  <a:pt x="184" y="8"/>
                </a:cubicBezTo>
                <a:cubicBezTo>
                  <a:pt x="184" y="7"/>
                  <a:pt x="184" y="7"/>
                  <a:pt x="184" y="7"/>
                </a:cubicBezTo>
                <a:cubicBezTo>
                  <a:pt x="181" y="8"/>
                  <a:pt x="181" y="8"/>
                  <a:pt x="181" y="8"/>
                </a:cubicBezTo>
                <a:cubicBezTo>
                  <a:pt x="178" y="6"/>
                  <a:pt x="184" y="5"/>
                  <a:pt x="184" y="3"/>
                </a:cubicBezTo>
                <a:cubicBezTo>
                  <a:pt x="180" y="3"/>
                  <a:pt x="178" y="3"/>
                  <a:pt x="175" y="4"/>
                </a:cubicBezTo>
                <a:cubicBezTo>
                  <a:pt x="175" y="4"/>
                  <a:pt x="176" y="4"/>
                  <a:pt x="177" y="4"/>
                </a:cubicBezTo>
                <a:cubicBezTo>
                  <a:pt x="176" y="4"/>
                  <a:pt x="176" y="4"/>
                  <a:pt x="176" y="4"/>
                </a:cubicBezTo>
                <a:cubicBezTo>
                  <a:pt x="177" y="5"/>
                  <a:pt x="177" y="5"/>
                  <a:pt x="177" y="5"/>
                </a:cubicBezTo>
                <a:cubicBezTo>
                  <a:pt x="177" y="5"/>
                  <a:pt x="177" y="5"/>
                  <a:pt x="177" y="5"/>
                </a:cubicBezTo>
                <a:cubicBezTo>
                  <a:pt x="176" y="5"/>
                  <a:pt x="175" y="5"/>
                  <a:pt x="175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4" y="6"/>
                  <a:pt x="171" y="10"/>
                  <a:pt x="177" y="9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69" y="10"/>
                  <a:pt x="171" y="7"/>
                  <a:pt x="169" y="6"/>
                </a:cubicBezTo>
                <a:cubicBezTo>
                  <a:pt x="171" y="6"/>
                  <a:pt x="172" y="5"/>
                  <a:pt x="171" y="5"/>
                </a:cubicBezTo>
                <a:cubicBezTo>
                  <a:pt x="169" y="6"/>
                  <a:pt x="164" y="7"/>
                  <a:pt x="166" y="9"/>
                </a:cubicBezTo>
                <a:cubicBezTo>
                  <a:pt x="166" y="10"/>
                  <a:pt x="161" y="12"/>
                  <a:pt x="165" y="11"/>
                </a:cubicBezTo>
                <a:cubicBezTo>
                  <a:pt x="166" y="11"/>
                  <a:pt x="166" y="10"/>
                  <a:pt x="167" y="11"/>
                </a:cubicBezTo>
                <a:cubicBezTo>
                  <a:pt x="167" y="12"/>
                  <a:pt x="167" y="14"/>
                  <a:pt x="164" y="15"/>
                </a:cubicBezTo>
                <a:cubicBezTo>
                  <a:pt x="163" y="15"/>
                  <a:pt x="161" y="15"/>
                  <a:pt x="160" y="14"/>
                </a:cubicBezTo>
                <a:cubicBezTo>
                  <a:pt x="159" y="15"/>
                  <a:pt x="160" y="15"/>
                  <a:pt x="158" y="16"/>
                </a:cubicBezTo>
                <a:cubicBezTo>
                  <a:pt x="157" y="15"/>
                  <a:pt x="156" y="15"/>
                  <a:pt x="155" y="15"/>
                </a:cubicBezTo>
                <a:cubicBezTo>
                  <a:pt x="155" y="14"/>
                  <a:pt x="156" y="13"/>
                  <a:pt x="156" y="13"/>
                </a:cubicBezTo>
                <a:cubicBezTo>
                  <a:pt x="154" y="12"/>
                  <a:pt x="154" y="13"/>
                  <a:pt x="152" y="12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54" y="9"/>
                  <a:pt x="151" y="10"/>
                  <a:pt x="150" y="9"/>
                </a:cubicBezTo>
                <a:cubicBezTo>
                  <a:pt x="152" y="8"/>
                  <a:pt x="157" y="9"/>
                  <a:pt x="159" y="9"/>
                </a:cubicBezTo>
                <a:cubicBezTo>
                  <a:pt x="158" y="8"/>
                  <a:pt x="156" y="9"/>
                  <a:pt x="154" y="8"/>
                </a:cubicBezTo>
                <a:cubicBezTo>
                  <a:pt x="156" y="7"/>
                  <a:pt x="160" y="9"/>
                  <a:pt x="161" y="7"/>
                </a:cubicBezTo>
                <a:cubicBezTo>
                  <a:pt x="158" y="8"/>
                  <a:pt x="156" y="8"/>
                  <a:pt x="153" y="7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5"/>
                  <a:pt x="151" y="4"/>
                  <a:pt x="154" y="3"/>
                </a:cubicBezTo>
                <a:cubicBezTo>
                  <a:pt x="155" y="3"/>
                  <a:pt x="156" y="3"/>
                  <a:pt x="156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52" y="2"/>
                  <a:pt x="159" y="1"/>
                  <a:pt x="157" y="0"/>
                </a:cubicBezTo>
                <a:cubicBezTo>
                  <a:pt x="155" y="0"/>
                  <a:pt x="156" y="1"/>
                  <a:pt x="155" y="1"/>
                </a:cubicBezTo>
                <a:cubicBezTo>
                  <a:pt x="154" y="1"/>
                  <a:pt x="154" y="1"/>
                  <a:pt x="153" y="1"/>
                </a:cubicBezTo>
                <a:cubicBezTo>
                  <a:pt x="154" y="0"/>
                  <a:pt x="154" y="0"/>
                  <a:pt x="154" y="0"/>
                </a:cubicBezTo>
                <a:cubicBezTo>
                  <a:pt x="152" y="0"/>
                  <a:pt x="148" y="1"/>
                  <a:pt x="145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6" y="1"/>
                  <a:pt x="147" y="1"/>
                  <a:pt x="147" y="1"/>
                </a:cubicBezTo>
                <a:cubicBezTo>
                  <a:pt x="150" y="2"/>
                  <a:pt x="150" y="2"/>
                  <a:pt x="150" y="2"/>
                </a:cubicBezTo>
                <a:cubicBezTo>
                  <a:pt x="149" y="2"/>
                  <a:pt x="149" y="2"/>
                  <a:pt x="149" y="2"/>
                </a:cubicBezTo>
                <a:cubicBezTo>
                  <a:pt x="149" y="2"/>
                  <a:pt x="148" y="2"/>
                  <a:pt x="147" y="2"/>
                </a:cubicBezTo>
                <a:cubicBezTo>
                  <a:pt x="148" y="3"/>
                  <a:pt x="147" y="4"/>
                  <a:pt x="146" y="4"/>
                </a:cubicBezTo>
                <a:cubicBezTo>
                  <a:pt x="144" y="5"/>
                  <a:pt x="142" y="5"/>
                  <a:pt x="140" y="4"/>
                </a:cubicBezTo>
                <a:cubicBezTo>
                  <a:pt x="139" y="4"/>
                  <a:pt x="140" y="3"/>
                  <a:pt x="140" y="3"/>
                </a:cubicBezTo>
                <a:cubicBezTo>
                  <a:pt x="144" y="2"/>
                  <a:pt x="140" y="1"/>
                  <a:pt x="142" y="0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3"/>
                  <a:pt x="138" y="5"/>
                  <a:pt x="136" y="7"/>
                </a:cubicBezTo>
                <a:cubicBezTo>
                  <a:pt x="135" y="8"/>
                  <a:pt x="140" y="10"/>
                  <a:pt x="139" y="11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40" y="12"/>
                  <a:pt x="141" y="11"/>
                </a:cubicBezTo>
                <a:cubicBezTo>
                  <a:pt x="143" y="13"/>
                  <a:pt x="146" y="15"/>
                  <a:pt x="141" y="15"/>
                </a:cubicBezTo>
                <a:cubicBezTo>
                  <a:pt x="142" y="16"/>
                  <a:pt x="142" y="17"/>
                  <a:pt x="142" y="17"/>
                </a:cubicBezTo>
                <a:cubicBezTo>
                  <a:pt x="141" y="17"/>
                  <a:pt x="140" y="17"/>
                  <a:pt x="140" y="17"/>
                </a:cubicBezTo>
                <a:cubicBezTo>
                  <a:pt x="137" y="16"/>
                  <a:pt x="140" y="15"/>
                  <a:pt x="140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30" y="11"/>
                  <a:pt x="134" y="9"/>
                </a:cubicBezTo>
                <a:cubicBezTo>
                  <a:pt x="133" y="9"/>
                  <a:pt x="132" y="9"/>
                  <a:pt x="131" y="9"/>
                </a:cubicBezTo>
                <a:cubicBezTo>
                  <a:pt x="130" y="8"/>
                  <a:pt x="132" y="8"/>
                  <a:pt x="133" y="7"/>
                </a:cubicBezTo>
                <a:cubicBezTo>
                  <a:pt x="131" y="5"/>
                  <a:pt x="138" y="2"/>
                  <a:pt x="136" y="0"/>
                </a:cubicBezTo>
                <a:cubicBezTo>
                  <a:pt x="133" y="1"/>
                  <a:pt x="133" y="1"/>
                  <a:pt x="133" y="1"/>
                </a:cubicBezTo>
                <a:cubicBezTo>
                  <a:pt x="135" y="3"/>
                  <a:pt x="130" y="5"/>
                  <a:pt x="130" y="7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5"/>
                  <a:pt x="126" y="4"/>
                  <a:pt x="124" y="3"/>
                </a:cubicBezTo>
                <a:cubicBezTo>
                  <a:pt x="127" y="2"/>
                  <a:pt x="127" y="5"/>
                  <a:pt x="131" y="4"/>
                </a:cubicBezTo>
                <a:cubicBezTo>
                  <a:pt x="128" y="3"/>
                  <a:pt x="131" y="2"/>
                  <a:pt x="129" y="0"/>
                </a:cubicBezTo>
                <a:cubicBezTo>
                  <a:pt x="124" y="1"/>
                  <a:pt x="120" y="0"/>
                  <a:pt x="116" y="1"/>
                </a:cubicBezTo>
                <a:cubicBezTo>
                  <a:pt x="116" y="1"/>
                  <a:pt x="118" y="2"/>
                  <a:pt x="118" y="2"/>
                </a:cubicBezTo>
                <a:cubicBezTo>
                  <a:pt x="118" y="3"/>
                  <a:pt x="116" y="2"/>
                  <a:pt x="115" y="3"/>
                </a:cubicBezTo>
                <a:cubicBezTo>
                  <a:pt x="116" y="4"/>
                  <a:pt x="126" y="1"/>
                  <a:pt x="121" y="4"/>
                </a:cubicBezTo>
                <a:cubicBezTo>
                  <a:pt x="121" y="5"/>
                  <a:pt x="122" y="6"/>
                  <a:pt x="123" y="7"/>
                </a:cubicBezTo>
                <a:cubicBezTo>
                  <a:pt x="122" y="7"/>
                  <a:pt x="120" y="7"/>
                  <a:pt x="118" y="7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8" y="6"/>
                  <a:pt x="118" y="6"/>
                </a:cubicBezTo>
                <a:cubicBezTo>
                  <a:pt x="116" y="6"/>
                  <a:pt x="117" y="3"/>
                  <a:pt x="114" y="4"/>
                </a:cubicBezTo>
                <a:cubicBezTo>
                  <a:pt x="112" y="4"/>
                  <a:pt x="112" y="3"/>
                  <a:pt x="113" y="3"/>
                </a:cubicBezTo>
                <a:cubicBezTo>
                  <a:pt x="112" y="2"/>
                  <a:pt x="110" y="2"/>
                  <a:pt x="110" y="1"/>
                </a:cubicBezTo>
                <a:cubicBezTo>
                  <a:pt x="109" y="2"/>
                  <a:pt x="110" y="3"/>
                  <a:pt x="108" y="3"/>
                </a:cubicBezTo>
                <a:cubicBezTo>
                  <a:pt x="108" y="0"/>
                  <a:pt x="102" y="1"/>
                  <a:pt x="99" y="1"/>
                </a:cubicBezTo>
                <a:cubicBezTo>
                  <a:pt x="99" y="3"/>
                  <a:pt x="105" y="4"/>
                  <a:pt x="108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04" y="6"/>
                  <a:pt x="103" y="5"/>
                  <a:pt x="102" y="4"/>
                </a:cubicBezTo>
                <a:cubicBezTo>
                  <a:pt x="101" y="5"/>
                  <a:pt x="101" y="5"/>
                  <a:pt x="101" y="5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4"/>
                  <a:pt x="96" y="2"/>
                  <a:pt x="96" y="1"/>
                </a:cubicBezTo>
                <a:cubicBezTo>
                  <a:pt x="84" y="1"/>
                  <a:pt x="71" y="3"/>
                  <a:pt x="59" y="4"/>
                </a:cubicBezTo>
                <a:cubicBezTo>
                  <a:pt x="62" y="5"/>
                  <a:pt x="62" y="5"/>
                  <a:pt x="62" y="5"/>
                </a:cubicBezTo>
                <a:cubicBezTo>
                  <a:pt x="61" y="5"/>
                  <a:pt x="60" y="5"/>
                  <a:pt x="59" y="5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7"/>
                  <a:pt x="59" y="6"/>
                  <a:pt x="60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0"/>
                  <a:pt x="58" y="10"/>
                  <a:pt x="56" y="11"/>
                </a:cubicBezTo>
                <a:cubicBezTo>
                  <a:pt x="59" y="12"/>
                  <a:pt x="62" y="13"/>
                  <a:pt x="65" y="13"/>
                </a:cubicBezTo>
                <a:cubicBezTo>
                  <a:pt x="64" y="14"/>
                  <a:pt x="60" y="14"/>
                  <a:pt x="58" y="14"/>
                </a:cubicBezTo>
                <a:cubicBezTo>
                  <a:pt x="62" y="14"/>
                  <a:pt x="62" y="17"/>
                  <a:pt x="66" y="17"/>
                </a:cubicBezTo>
                <a:cubicBezTo>
                  <a:pt x="65" y="18"/>
                  <a:pt x="63" y="18"/>
                  <a:pt x="61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2"/>
                  <a:pt x="62" y="21"/>
                  <a:pt x="60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63" y="24"/>
                  <a:pt x="60" y="23"/>
                  <a:pt x="61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5"/>
                  <a:pt x="64" y="25"/>
                  <a:pt x="63" y="25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7"/>
                  <a:pt x="62" y="25"/>
                  <a:pt x="60" y="26"/>
                </a:cubicBezTo>
                <a:cubicBezTo>
                  <a:pt x="60" y="27"/>
                  <a:pt x="65" y="28"/>
                  <a:pt x="61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3" y="30"/>
                  <a:pt x="63" y="30"/>
                  <a:pt x="62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3" y="31"/>
                  <a:pt x="62" y="31"/>
                </a:cubicBezTo>
                <a:cubicBezTo>
                  <a:pt x="65" y="33"/>
                  <a:pt x="65" y="33"/>
                  <a:pt x="65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3" y="34"/>
                  <a:pt x="64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9" y="37"/>
                  <a:pt x="71" y="38"/>
                </a:cubicBezTo>
                <a:cubicBezTo>
                  <a:pt x="67" y="39"/>
                  <a:pt x="65" y="37"/>
                  <a:pt x="61" y="37"/>
                </a:cubicBezTo>
                <a:cubicBezTo>
                  <a:pt x="64" y="38"/>
                  <a:pt x="65" y="39"/>
                  <a:pt x="68" y="39"/>
                </a:cubicBezTo>
                <a:cubicBezTo>
                  <a:pt x="68" y="41"/>
                  <a:pt x="66" y="39"/>
                  <a:pt x="64" y="40"/>
                </a:cubicBezTo>
                <a:cubicBezTo>
                  <a:pt x="64" y="40"/>
                  <a:pt x="67" y="41"/>
                  <a:pt x="65" y="41"/>
                </a:cubicBezTo>
                <a:cubicBezTo>
                  <a:pt x="64" y="41"/>
                  <a:pt x="62" y="40"/>
                  <a:pt x="60" y="41"/>
                </a:cubicBezTo>
                <a:cubicBezTo>
                  <a:pt x="62" y="44"/>
                  <a:pt x="72" y="43"/>
                  <a:pt x="68" y="47"/>
                </a:cubicBezTo>
                <a:cubicBezTo>
                  <a:pt x="63" y="49"/>
                  <a:pt x="68" y="51"/>
                  <a:pt x="66" y="54"/>
                </a:cubicBezTo>
                <a:cubicBezTo>
                  <a:pt x="65" y="54"/>
                  <a:pt x="65" y="54"/>
                  <a:pt x="64" y="54"/>
                </a:cubicBezTo>
                <a:cubicBezTo>
                  <a:pt x="63" y="49"/>
                  <a:pt x="63" y="49"/>
                  <a:pt x="63" y="49"/>
                </a:cubicBezTo>
                <a:cubicBezTo>
                  <a:pt x="63" y="48"/>
                  <a:pt x="61" y="47"/>
                  <a:pt x="59" y="48"/>
                </a:cubicBezTo>
                <a:cubicBezTo>
                  <a:pt x="56" y="49"/>
                  <a:pt x="61" y="49"/>
                  <a:pt x="60" y="51"/>
                </a:cubicBezTo>
                <a:cubicBezTo>
                  <a:pt x="61" y="51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4" y="49"/>
                  <a:pt x="51" y="46"/>
                  <a:pt x="47" y="48"/>
                </a:cubicBezTo>
                <a:cubicBezTo>
                  <a:pt x="46" y="47"/>
                  <a:pt x="42" y="49"/>
                  <a:pt x="40" y="48"/>
                </a:cubicBezTo>
                <a:cubicBezTo>
                  <a:pt x="30" y="48"/>
                  <a:pt x="19" y="45"/>
                  <a:pt x="8" y="47"/>
                </a:cubicBezTo>
                <a:cubicBezTo>
                  <a:pt x="8" y="47"/>
                  <a:pt x="8" y="49"/>
                  <a:pt x="5" y="49"/>
                </a:cubicBezTo>
                <a:cubicBezTo>
                  <a:pt x="10" y="50"/>
                  <a:pt x="10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0" y="52"/>
                  <a:pt x="5" y="51"/>
                  <a:pt x="5" y="52"/>
                </a:cubicBezTo>
                <a:cubicBezTo>
                  <a:pt x="7" y="53"/>
                  <a:pt x="12" y="52"/>
                  <a:pt x="13" y="54"/>
                </a:cubicBezTo>
                <a:cubicBezTo>
                  <a:pt x="10" y="54"/>
                  <a:pt x="5" y="53"/>
                  <a:pt x="3" y="54"/>
                </a:cubicBezTo>
                <a:cubicBezTo>
                  <a:pt x="4" y="55"/>
                  <a:pt x="7" y="55"/>
                  <a:pt x="9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7" y="56"/>
                  <a:pt x="7" y="58"/>
                  <a:pt x="9" y="58"/>
                </a:cubicBezTo>
                <a:cubicBezTo>
                  <a:pt x="9" y="58"/>
                  <a:pt x="8" y="58"/>
                  <a:pt x="7" y="58"/>
                </a:cubicBezTo>
                <a:cubicBezTo>
                  <a:pt x="11" y="59"/>
                  <a:pt x="11" y="59"/>
                  <a:pt x="11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0" y="62"/>
                  <a:pt x="9" y="62"/>
                </a:cubicBezTo>
                <a:cubicBezTo>
                  <a:pt x="8" y="62"/>
                  <a:pt x="8" y="63"/>
                  <a:pt x="9" y="63"/>
                </a:cubicBezTo>
                <a:cubicBezTo>
                  <a:pt x="9" y="64"/>
                  <a:pt x="6" y="64"/>
                  <a:pt x="7" y="64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8" y="65"/>
                  <a:pt x="6" y="66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8" y="68"/>
                  <a:pt x="6" y="68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10" y="70"/>
                  <a:pt x="7" y="70"/>
                </a:cubicBezTo>
                <a:cubicBezTo>
                  <a:pt x="0" y="71"/>
                  <a:pt x="13" y="74"/>
                  <a:pt x="6" y="76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8"/>
                  <a:pt x="8" y="77"/>
                  <a:pt x="7" y="77"/>
                </a:cubicBezTo>
                <a:cubicBezTo>
                  <a:pt x="12" y="80"/>
                  <a:pt x="12" y="80"/>
                  <a:pt x="12" y="8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0"/>
                  <a:pt x="10" y="80"/>
                  <a:pt x="9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1" y="82"/>
                  <a:pt x="11" y="82"/>
                  <a:pt x="11" y="82"/>
                </a:cubicBezTo>
                <a:cubicBezTo>
                  <a:pt x="10" y="81"/>
                  <a:pt x="7" y="81"/>
                  <a:pt x="5" y="81"/>
                </a:cubicBezTo>
                <a:cubicBezTo>
                  <a:pt x="7" y="82"/>
                  <a:pt x="8" y="82"/>
                  <a:pt x="10" y="83"/>
                </a:cubicBezTo>
                <a:cubicBezTo>
                  <a:pt x="5" y="84"/>
                  <a:pt x="5" y="84"/>
                  <a:pt x="5" y="84"/>
                </a:cubicBezTo>
                <a:cubicBezTo>
                  <a:pt x="6" y="83"/>
                  <a:pt x="7" y="84"/>
                  <a:pt x="8" y="84"/>
                </a:cubicBezTo>
                <a:cubicBezTo>
                  <a:pt x="7" y="85"/>
                  <a:pt x="4" y="84"/>
                  <a:pt x="5" y="85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10" y="88"/>
                  <a:pt x="14" y="88"/>
                  <a:pt x="16" y="90"/>
                </a:cubicBezTo>
                <a:cubicBezTo>
                  <a:pt x="19" y="90"/>
                  <a:pt x="22" y="92"/>
                  <a:pt x="26" y="92"/>
                </a:cubicBezTo>
                <a:cubicBezTo>
                  <a:pt x="28" y="93"/>
                  <a:pt x="32" y="93"/>
                  <a:pt x="35" y="94"/>
                </a:cubicBezTo>
                <a:cubicBezTo>
                  <a:pt x="35" y="94"/>
                  <a:pt x="33" y="94"/>
                  <a:pt x="32" y="94"/>
                </a:cubicBezTo>
                <a:cubicBezTo>
                  <a:pt x="33" y="96"/>
                  <a:pt x="35" y="93"/>
                  <a:pt x="36" y="95"/>
                </a:cubicBezTo>
                <a:cubicBezTo>
                  <a:pt x="37" y="96"/>
                  <a:pt x="39" y="96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3" y="96"/>
                  <a:pt x="32" y="96"/>
                  <a:pt x="31" y="96"/>
                </a:cubicBezTo>
                <a:cubicBezTo>
                  <a:pt x="32" y="97"/>
                  <a:pt x="33" y="97"/>
                  <a:pt x="34" y="97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9"/>
                  <a:pt x="34" y="100"/>
                  <a:pt x="36" y="100"/>
                </a:cubicBezTo>
                <a:cubicBezTo>
                  <a:pt x="36" y="101"/>
                  <a:pt x="33" y="100"/>
                  <a:pt x="35" y="101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05"/>
                  <a:pt x="41" y="105"/>
                  <a:pt x="37" y="106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7" y="109"/>
                  <a:pt x="39" y="109"/>
                  <a:pt x="40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0"/>
                  <a:pt x="40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9" y="111"/>
                  <a:pt x="39" y="111"/>
                  <a:pt x="40" y="112"/>
                </a:cubicBezTo>
                <a:cubicBezTo>
                  <a:pt x="39" y="112"/>
                  <a:pt x="39" y="112"/>
                  <a:pt x="38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9" y="114"/>
                  <a:pt x="39" y="116"/>
                  <a:pt x="41" y="117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3" y="120"/>
                  <a:pt x="44" y="121"/>
                  <a:pt x="46" y="121"/>
                </a:cubicBezTo>
                <a:cubicBezTo>
                  <a:pt x="47" y="123"/>
                  <a:pt x="42" y="122"/>
                  <a:pt x="42" y="123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3" y="125"/>
                  <a:pt x="39" y="124"/>
                  <a:pt x="39" y="125"/>
                </a:cubicBezTo>
                <a:cubicBezTo>
                  <a:pt x="41" y="125"/>
                  <a:pt x="42" y="126"/>
                  <a:pt x="44" y="126"/>
                </a:cubicBezTo>
                <a:cubicBezTo>
                  <a:pt x="43" y="127"/>
                  <a:pt x="42" y="126"/>
                  <a:pt x="42" y="126"/>
                </a:cubicBezTo>
                <a:cubicBezTo>
                  <a:pt x="45" y="127"/>
                  <a:pt x="41" y="128"/>
                  <a:pt x="42" y="128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39" y="132"/>
                  <a:pt x="50" y="130"/>
                  <a:pt x="51" y="132"/>
                </a:cubicBezTo>
                <a:cubicBezTo>
                  <a:pt x="49" y="132"/>
                  <a:pt x="49" y="132"/>
                  <a:pt x="49" y="132"/>
                </a:cubicBezTo>
                <a:cubicBezTo>
                  <a:pt x="53" y="133"/>
                  <a:pt x="57" y="133"/>
                  <a:pt x="60" y="133"/>
                </a:cubicBezTo>
                <a:cubicBezTo>
                  <a:pt x="59" y="135"/>
                  <a:pt x="53" y="133"/>
                  <a:pt x="52" y="134"/>
                </a:cubicBezTo>
                <a:cubicBezTo>
                  <a:pt x="55" y="135"/>
                  <a:pt x="59" y="134"/>
                  <a:pt x="61" y="135"/>
                </a:cubicBezTo>
                <a:cubicBezTo>
                  <a:pt x="58" y="136"/>
                  <a:pt x="52" y="136"/>
                  <a:pt x="48" y="137"/>
                </a:cubicBezTo>
                <a:cubicBezTo>
                  <a:pt x="51" y="137"/>
                  <a:pt x="51" y="137"/>
                  <a:pt x="51" y="137"/>
                </a:cubicBezTo>
                <a:cubicBezTo>
                  <a:pt x="52" y="139"/>
                  <a:pt x="59" y="137"/>
                  <a:pt x="62" y="139"/>
                </a:cubicBezTo>
                <a:cubicBezTo>
                  <a:pt x="61" y="140"/>
                  <a:pt x="56" y="140"/>
                  <a:pt x="53" y="140"/>
                </a:cubicBezTo>
                <a:cubicBezTo>
                  <a:pt x="56" y="140"/>
                  <a:pt x="58" y="140"/>
                  <a:pt x="60" y="141"/>
                </a:cubicBezTo>
                <a:cubicBezTo>
                  <a:pt x="57" y="142"/>
                  <a:pt x="53" y="142"/>
                  <a:pt x="50" y="142"/>
                </a:cubicBezTo>
                <a:cubicBezTo>
                  <a:pt x="55" y="142"/>
                  <a:pt x="62" y="142"/>
                  <a:pt x="66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2" y="143"/>
                  <a:pt x="63" y="143"/>
                  <a:pt x="64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58" y="145"/>
                  <a:pt x="52" y="143"/>
                  <a:pt x="51" y="146"/>
                </a:cubicBezTo>
                <a:cubicBezTo>
                  <a:pt x="52" y="146"/>
                  <a:pt x="53" y="146"/>
                  <a:pt x="55" y="146"/>
                </a:cubicBezTo>
                <a:cubicBezTo>
                  <a:pt x="54" y="146"/>
                  <a:pt x="55" y="146"/>
                  <a:pt x="55" y="146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61" y="148"/>
                  <a:pt x="64" y="146"/>
                  <a:pt x="66" y="148"/>
                </a:cubicBezTo>
                <a:cubicBezTo>
                  <a:pt x="66" y="148"/>
                  <a:pt x="65" y="148"/>
                  <a:pt x="64" y="148"/>
                </a:cubicBezTo>
                <a:cubicBezTo>
                  <a:pt x="63" y="148"/>
                  <a:pt x="63" y="149"/>
                  <a:pt x="62" y="149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50"/>
                  <a:pt x="55" y="149"/>
                  <a:pt x="53" y="150"/>
                </a:cubicBezTo>
                <a:cubicBezTo>
                  <a:pt x="57" y="150"/>
                  <a:pt x="61" y="150"/>
                  <a:pt x="65" y="151"/>
                </a:cubicBezTo>
                <a:cubicBezTo>
                  <a:pt x="68" y="149"/>
                  <a:pt x="71" y="152"/>
                  <a:pt x="74" y="151"/>
                </a:cubicBezTo>
                <a:cubicBezTo>
                  <a:pt x="73" y="152"/>
                  <a:pt x="69" y="151"/>
                  <a:pt x="68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5" y="152"/>
                  <a:pt x="62" y="151"/>
                  <a:pt x="62" y="152"/>
                </a:cubicBezTo>
                <a:cubicBezTo>
                  <a:pt x="65" y="153"/>
                  <a:pt x="68" y="153"/>
                  <a:pt x="71" y="153"/>
                </a:cubicBezTo>
                <a:cubicBezTo>
                  <a:pt x="79" y="151"/>
                  <a:pt x="78" y="156"/>
                  <a:pt x="86" y="154"/>
                </a:cubicBezTo>
                <a:cubicBezTo>
                  <a:pt x="85" y="152"/>
                  <a:pt x="92" y="154"/>
                  <a:pt x="94" y="153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8" y="153"/>
                  <a:pt x="97" y="153"/>
                  <a:pt x="97" y="152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95" y="152"/>
                  <a:pt x="95" y="152"/>
                  <a:pt x="95" y="151"/>
                </a:cubicBezTo>
                <a:cubicBezTo>
                  <a:pt x="99" y="150"/>
                  <a:pt x="97" y="149"/>
                  <a:pt x="98" y="147"/>
                </a:cubicBezTo>
                <a:cubicBezTo>
                  <a:pt x="104" y="147"/>
                  <a:pt x="101" y="145"/>
                  <a:pt x="103" y="144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44"/>
                  <a:pt x="101" y="144"/>
                  <a:pt x="102" y="143"/>
                </a:cubicBezTo>
                <a:cubicBezTo>
                  <a:pt x="104" y="143"/>
                  <a:pt x="105" y="144"/>
                  <a:pt x="107" y="145"/>
                </a:cubicBezTo>
                <a:cubicBezTo>
                  <a:pt x="106" y="147"/>
                  <a:pt x="102" y="148"/>
                  <a:pt x="103" y="151"/>
                </a:cubicBezTo>
                <a:cubicBezTo>
                  <a:pt x="98" y="151"/>
                  <a:pt x="101" y="153"/>
                  <a:pt x="99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9" y="157"/>
                  <a:pt x="109" y="152"/>
                  <a:pt x="114" y="153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6" y="151"/>
                  <a:pt x="111" y="149"/>
                  <a:pt x="114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6" y="147"/>
                  <a:pt x="113" y="147"/>
                  <a:pt x="112" y="146"/>
                </a:cubicBezTo>
                <a:cubicBezTo>
                  <a:pt x="113" y="146"/>
                  <a:pt x="117" y="147"/>
                  <a:pt x="118" y="145"/>
                </a:cubicBezTo>
                <a:cubicBezTo>
                  <a:pt x="119" y="145"/>
                  <a:pt x="121" y="145"/>
                  <a:pt x="122" y="145"/>
                </a:cubicBezTo>
                <a:cubicBezTo>
                  <a:pt x="123" y="147"/>
                  <a:pt x="119" y="148"/>
                  <a:pt x="119" y="149"/>
                </a:cubicBezTo>
                <a:cubicBezTo>
                  <a:pt x="124" y="151"/>
                  <a:pt x="124" y="154"/>
                  <a:pt x="129" y="155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128" y="154"/>
                  <a:pt x="128" y="154"/>
                  <a:pt x="127" y="154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27" y="152"/>
                  <a:pt x="122" y="151"/>
                  <a:pt x="122" y="149"/>
                </a:cubicBezTo>
                <a:cubicBezTo>
                  <a:pt x="124" y="149"/>
                  <a:pt x="123" y="150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6" y="150"/>
                  <a:pt x="128" y="150"/>
                  <a:pt x="128" y="151"/>
                </a:cubicBezTo>
                <a:cubicBezTo>
                  <a:pt x="126" y="153"/>
                  <a:pt x="134" y="152"/>
                  <a:pt x="131" y="155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32" y="154"/>
                  <a:pt x="132" y="153"/>
                  <a:pt x="134" y="152"/>
                </a:cubicBezTo>
                <a:cubicBezTo>
                  <a:pt x="135" y="153"/>
                  <a:pt x="135" y="153"/>
                  <a:pt x="135" y="153"/>
                </a:cubicBezTo>
                <a:cubicBezTo>
                  <a:pt x="137" y="153"/>
                  <a:pt x="136" y="154"/>
                  <a:pt x="136" y="154"/>
                </a:cubicBezTo>
                <a:cubicBezTo>
                  <a:pt x="136" y="154"/>
                  <a:pt x="136" y="154"/>
                  <a:pt x="136" y="154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8" y="154"/>
                  <a:pt x="138" y="154"/>
                  <a:pt x="138" y="154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41" y="153"/>
                  <a:pt x="138" y="152"/>
                  <a:pt x="142" y="151"/>
                </a:cubicBezTo>
                <a:cubicBezTo>
                  <a:pt x="146" y="152"/>
                  <a:pt x="147" y="154"/>
                  <a:pt x="149" y="155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157"/>
                  <a:pt x="143" y="156"/>
                  <a:pt x="144" y="156"/>
                </a:cubicBezTo>
                <a:cubicBezTo>
                  <a:pt x="143" y="155"/>
                  <a:pt x="142" y="156"/>
                  <a:pt x="142" y="155"/>
                </a:cubicBezTo>
                <a:cubicBezTo>
                  <a:pt x="141" y="159"/>
                  <a:pt x="139" y="154"/>
                  <a:pt x="135" y="155"/>
                </a:cubicBezTo>
                <a:cubicBezTo>
                  <a:pt x="134" y="156"/>
                  <a:pt x="137" y="157"/>
                  <a:pt x="137" y="157"/>
                </a:cubicBezTo>
                <a:cubicBezTo>
                  <a:pt x="135" y="158"/>
                  <a:pt x="136" y="160"/>
                  <a:pt x="136" y="161"/>
                </a:cubicBezTo>
                <a:cubicBezTo>
                  <a:pt x="137" y="161"/>
                  <a:pt x="139" y="160"/>
                  <a:pt x="140" y="159"/>
                </a:cubicBezTo>
                <a:cubicBezTo>
                  <a:pt x="142" y="160"/>
                  <a:pt x="137" y="161"/>
                  <a:pt x="138" y="162"/>
                </a:cubicBezTo>
                <a:cubicBezTo>
                  <a:pt x="141" y="162"/>
                  <a:pt x="143" y="161"/>
                  <a:pt x="146" y="161"/>
                </a:cubicBezTo>
                <a:cubicBezTo>
                  <a:pt x="147" y="162"/>
                  <a:pt x="148" y="162"/>
                  <a:pt x="147" y="162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1" y="162"/>
                  <a:pt x="153" y="164"/>
                  <a:pt x="156" y="162"/>
                </a:cubicBezTo>
                <a:cubicBezTo>
                  <a:pt x="157" y="162"/>
                  <a:pt x="159" y="161"/>
                  <a:pt x="156" y="160"/>
                </a:cubicBezTo>
                <a:cubicBezTo>
                  <a:pt x="158" y="159"/>
                  <a:pt x="158" y="158"/>
                  <a:pt x="160" y="158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2" y="159"/>
                  <a:pt x="165" y="159"/>
                  <a:pt x="167" y="159"/>
                </a:cubicBezTo>
                <a:cubicBezTo>
                  <a:pt x="166" y="160"/>
                  <a:pt x="166" y="161"/>
                  <a:pt x="165" y="161"/>
                </a:cubicBezTo>
                <a:cubicBezTo>
                  <a:pt x="166" y="161"/>
                  <a:pt x="167" y="161"/>
                  <a:pt x="168" y="161"/>
                </a:cubicBezTo>
                <a:cubicBezTo>
                  <a:pt x="167" y="162"/>
                  <a:pt x="166" y="162"/>
                  <a:pt x="166" y="162"/>
                </a:cubicBezTo>
                <a:cubicBezTo>
                  <a:pt x="169" y="163"/>
                  <a:pt x="176" y="162"/>
                  <a:pt x="179" y="163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5" y="159"/>
                  <a:pt x="180" y="161"/>
                  <a:pt x="184" y="162"/>
                </a:cubicBezTo>
                <a:cubicBezTo>
                  <a:pt x="186" y="161"/>
                  <a:pt x="190" y="161"/>
                  <a:pt x="190" y="160"/>
                </a:cubicBezTo>
                <a:cubicBezTo>
                  <a:pt x="193" y="159"/>
                  <a:pt x="195" y="158"/>
                  <a:pt x="197" y="159"/>
                </a:cubicBezTo>
                <a:cubicBezTo>
                  <a:pt x="198" y="160"/>
                  <a:pt x="193" y="161"/>
                  <a:pt x="192" y="162"/>
                </a:cubicBezTo>
                <a:cubicBezTo>
                  <a:pt x="193" y="163"/>
                  <a:pt x="194" y="163"/>
                  <a:pt x="195" y="163"/>
                </a:cubicBezTo>
                <a:cubicBezTo>
                  <a:pt x="201" y="164"/>
                  <a:pt x="201" y="161"/>
                  <a:pt x="206" y="161"/>
                </a:cubicBezTo>
                <a:cubicBezTo>
                  <a:pt x="207" y="162"/>
                  <a:pt x="208" y="162"/>
                  <a:pt x="208" y="163"/>
                </a:cubicBezTo>
                <a:cubicBezTo>
                  <a:pt x="210" y="161"/>
                  <a:pt x="213" y="164"/>
                  <a:pt x="215" y="162"/>
                </a:cubicBezTo>
                <a:cubicBezTo>
                  <a:pt x="213" y="161"/>
                  <a:pt x="214" y="160"/>
                  <a:pt x="214" y="160"/>
                </a:cubicBezTo>
                <a:cubicBezTo>
                  <a:pt x="213" y="157"/>
                  <a:pt x="218" y="159"/>
                  <a:pt x="219" y="159"/>
                </a:cubicBezTo>
                <a:cubicBezTo>
                  <a:pt x="222" y="161"/>
                  <a:pt x="215" y="160"/>
                  <a:pt x="217" y="162"/>
                </a:cubicBezTo>
                <a:cubicBezTo>
                  <a:pt x="218" y="162"/>
                  <a:pt x="219" y="162"/>
                  <a:pt x="220" y="162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5" y="165"/>
                  <a:pt x="226" y="161"/>
                  <a:pt x="231" y="161"/>
                </a:cubicBezTo>
                <a:cubicBezTo>
                  <a:pt x="231" y="161"/>
                  <a:pt x="231" y="160"/>
                  <a:pt x="232" y="160"/>
                </a:cubicBezTo>
                <a:cubicBezTo>
                  <a:pt x="234" y="160"/>
                  <a:pt x="233" y="161"/>
                  <a:pt x="234" y="161"/>
                </a:cubicBezTo>
                <a:cubicBezTo>
                  <a:pt x="235" y="161"/>
                  <a:pt x="235" y="161"/>
                  <a:pt x="235" y="161"/>
                </a:cubicBezTo>
                <a:cubicBezTo>
                  <a:pt x="235" y="160"/>
                  <a:pt x="239" y="160"/>
                  <a:pt x="240" y="160"/>
                </a:cubicBezTo>
                <a:cubicBezTo>
                  <a:pt x="245" y="158"/>
                  <a:pt x="249" y="161"/>
                  <a:pt x="253" y="159"/>
                </a:cubicBezTo>
                <a:cubicBezTo>
                  <a:pt x="254" y="159"/>
                  <a:pt x="255" y="159"/>
                  <a:pt x="254" y="160"/>
                </a:cubicBezTo>
                <a:cubicBezTo>
                  <a:pt x="253" y="161"/>
                  <a:pt x="251" y="162"/>
                  <a:pt x="248" y="162"/>
                </a:cubicBezTo>
                <a:cubicBezTo>
                  <a:pt x="247" y="162"/>
                  <a:pt x="246" y="161"/>
                  <a:pt x="246" y="161"/>
                </a:cubicBezTo>
                <a:cubicBezTo>
                  <a:pt x="245" y="160"/>
                  <a:pt x="242" y="160"/>
                  <a:pt x="241" y="161"/>
                </a:cubicBezTo>
                <a:cubicBezTo>
                  <a:pt x="236" y="160"/>
                  <a:pt x="235" y="163"/>
                  <a:pt x="232" y="163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41" y="160"/>
                  <a:pt x="248" y="166"/>
                  <a:pt x="256" y="163"/>
                </a:cubicBezTo>
                <a:cubicBezTo>
                  <a:pt x="256" y="162"/>
                  <a:pt x="256" y="162"/>
                  <a:pt x="256" y="162"/>
                </a:cubicBezTo>
                <a:cubicBezTo>
                  <a:pt x="257" y="162"/>
                  <a:pt x="258" y="162"/>
                  <a:pt x="259" y="162"/>
                </a:cubicBezTo>
                <a:cubicBezTo>
                  <a:pt x="262" y="160"/>
                  <a:pt x="258" y="159"/>
                  <a:pt x="260" y="157"/>
                </a:cubicBezTo>
                <a:cubicBezTo>
                  <a:pt x="261" y="157"/>
                  <a:pt x="263" y="157"/>
                  <a:pt x="263" y="157"/>
                </a:cubicBezTo>
                <a:cubicBezTo>
                  <a:pt x="264" y="158"/>
                  <a:pt x="263" y="158"/>
                  <a:pt x="262" y="159"/>
                </a:cubicBezTo>
                <a:cubicBezTo>
                  <a:pt x="265" y="160"/>
                  <a:pt x="265" y="160"/>
                  <a:pt x="265" y="160"/>
                </a:cubicBezTo>
                <a:cubicBezTo>
                  <a:pt x="265" y="161"/>
                  <a:pt x="266" y="162"/>
                  <a:pt x="264" y="162"/>
                </a:cubicBezTo>
                <a:cubicBezTo>
                  <a:pt x="263" y="162"/>
                  <a:pt x="263" y="162"/>
                  <a:pt x="262" y="162"/>
                </a:cubicBezTo>
                <a:cubicBezTo>
                  <a:pt x="262" y="163"/>
                  <a:pt x="262" y="163"/>
                  <a:pt x="262" y="163"/>
                </a:cubicBezTo>
                <a:cubicBezTo>
                  <a:pt x="263" y="163"/>
                  <a:pt x="264" y="164"/>
                  <a:pt x="265" y="164"/>
                </a:cubicBezTo>
                <a:cubicBezTo>
                  <a:pt x="265" y="163"/>
                  <a:pt x="265" y="163"/>
                  <a:pt x="265" y="163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68" y="163"/>
                  <a:pt x="270" y="162"/>
                  <a:pt x="269" y="161"/>
                </a:cubicBezTo>
                <a:cubicBezTo>
                  <a:pt x="270" y="159"/>
                  <a:pt x="272" y="160"/>
                  <a:pt x="274" y="160"/>
                </a:cubicBezTo>
                <a:cubicBezTo>
                  <a:pt x="274" y="161"/>
                  <a:pt x="273" y="161"/>
                  <a:pt x="272" y="162"/>
                </a:cubicBezTo>
                <a:cubicBezTo>
                  <a:pt x="272" y="162"/>
                  <a:pt x="272" y="163"/>
                  <a:pt x="273" y="164"/>
                </a:cubicBezTo>
                <a:cubicBezTo>
                  <a:pt x="275" y="164"/>
                  <a:pt x="274" y="162"/>
                  <a:pt x="276" y="162"/>
                </a:cubicBezTo>
                <a:cubicBezTo>
                  <a:pt x="278" y="162"/>
                  <a:pt x="276" y="163"/>
                  <a:pt x="276" y="163"/>
                </a:cubicBezTo>
                <a:cubicBezTo>
                  <a:pt x="278" y="163"/>
                  <a:pt x="280" y="162"/>
                  <a:pt x="282" y="163"/>
                </a:cubicBezTo>
                <a:cubicBezTo>
                  <a:pt x="285" y="162"/>
                  <a:pt x="285" y="162"/>
                  <a:pt x="285" y="162"/>
                </a:cubicBezTo>
                <a:cubicBezTo>
                  <a:pt x="284" y="161"/>
                  <a:pt x="283" y="161"/>
                  <a:pt x="284" y="161"/>
                </a:cubicBezTo>
                <a:cubicBezTo>
                  <a:pt x="284" y="160"/>
                  <a:pt x="284" y="160"/>
                  <a:pt x="285" y="160"/>
                </a:cubicBezTo>
                <a:cubicBezTo>
                  <a:pt x="285" y="160"/>
                  <a:pt x="284" y="159"/>
                  <a:pt x="284" y="159"/>
                </a:cubicBezTo>
                <a:cubicBezTo>
                  <a:pt x="286" y="157"/>
                  <a:pt x="289" y="159"/>
                  <a:pt x="291" y="159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9" y="161"/>
                  <a:pt x="289" y="161"/>
                  <a:pt x="289" y="161"/>
                </a:cubicBezTo>
                <a:cubicBezTo>
                  <a:pt x="286" y="162"/>
                  <a:pt x="286" y="162"/>
                  <a:pt x="286" y="162"/>
                </a:cubicBezTo>
                <a:cubicBezTo>
                  <a:pt x="287" y="163"/>
                  <a:pt x="289" y="162"/>
                  <a:pt x="291" y="162"/>
                </a:cubicBezTo>
                <a:cubicBezTo>
                  <a:pt x="291" y="162"/>
                  <a:pt x="291" y="162"/>
                  <a:pt x="291" y="162"/>
                </a:cubicBezTo>
                <a:cubicBezTo>
                  <a:pt x="292" y="161"/>
                  <a:pt x="294" y="161"/>
                  <a:pt x="295" y="162"/>
                </a:cubicBezTo>
                <a:cubicBezTo>
                  <a:pt x="296" y="162"/>
                  <a:pt x="291" y="163"/>
                  <a:pt x="294" y="162"/>
                </a:cubicBezTo>
                <a:cubicBezTo>
                  <a:pt x="296" y="163"/>
                  <a:pt x="296" y="161"/>
                  <a:pt x="298" y="161"/>
                </a:cubicBezTo>
                <a:cubicBezTo>
                  <a:pt x="299" y="161"/>
                  <a:pt x="298" y="161"/>
                  <a:pt x="298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4" y="162"/>
                  <a:pt x="300" y="163"/>
                  <a:pt x="301" y="164"/>
                </a:cubicBezTo>
                <a:cubicBezTo>
                  <a:pt x="304" y="164"/>
                  <a:pt x="304" y="163"/>
                  <a:pt x="306" y="162"/>
                </a:cubicBezTo>
                <a:cubicBezTo>
                  <a:pt x="307" y="162"/>
                  <a:pt x="307" y="163"/>
                  <a:pt x="308" y="163"/>
                </a:cubicBezTo>
                <a:cubicBezTo>
                  <a:pt x="309" y="162"/>
                  <a:pt x="312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9" y="161"/>
                  <a:pt x="313" y="161"/>
                  <a:pt x="315" y="161"/>
                </a:cubicBezTo>
                <a:cubicBezTo>
                  <a:pt x="318" y="162"/>
                  <a:pt x="316" y="162"/>
                  <a:pt x="317" y="163"/>
                </a:cubicBezTo>
                <a:cubicBezTo>
                  <a:pt x="318" y="163"/>
                  <a:pt x="318" y="163"/>
                  <a:pt x="319" y="163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1" y="162"/>
                  <a:pt x="325" y="161"/>
                  <a:pt x="326" y="160"/>
                </a:cubicBezTo>
                <a:cubicBezTo>
                  <a:pt x="326" y="160"/>
                  <a:pt x="325" y="160"/>
                  <a:pt x="325" y="160"/>
                </a:cubicBezTo>
                <a:cubicBezTo>
                  <a:pt x="328" y="160"/>
                  <a:pt x="330" y="159"/>
                  <a:pt x="333" y="160"/>
                </a:cubicBezTo>
                <a:cubicBezTo>
                  <a:pt x="333" y="160"/>
                  <a:pt x="333" y="160"/>
                  <a:pt x="333" y="160"/>
                </a:cubicBezTo>
                <a:cubicBezTo>
                  <a:pt x="330" y="161"/>
                  <a:pt x="333" y="163"/>
                  <a:pt x="330" y="163"/>
                </a:cubicBezTo>
                <a:cubicBezTo>
                  <a:pt x="328" y="162"/>
                  <a:pt x="328" y="162"/>
                  <a:pt x="328" y="162"/>
                </a:cubicBezTo>
                <a:cubicBezTo>
                  <a:pt x="327" y="162"/>
                  <a:pt x="327" y="163"/>
                  <a:pt x="326" y="163"/>
                </a:cubicBezTo>
                <a:cubicBezTo>
                  <a:pt x="324" y="162"/>
                  <a:pt x="324" y="162"/>
                  <a:pt x="324" y="162"/>
                </a:cubicBezTo>
                <a:cubicBezTo>
                  <a:pt x="323" y="163"/>
                  <a:pt x="323" y="163"/>
                  <a:pt x="323" y="163"/>
                </a:cubicBezTo>
                <a:cubicBezTo>
                  <a:pt x="323" y="163"/>
                  <a:pt x="323" y="164"/>
                  <a:pt x="324" y="164"/>
                </a:cubicBezTo>
                <a:cubicBezTo>
                  <a:pt x="329" y="163"/>
                  <a:pt x="329" y="163"/>
                  <a:pt x="329" y="163"/>
                </a:cubicBezTo>
                <a:cubicBezTo>
                  <a:pt x="331" y="164"/>
                  <a:pt x="331" y="164"/>
                  <a:pt x="331" y="164"/>
                </a:cubicBezTo>
                <a:cubicBezTo>
                  <a:pt x="333" y="163"/>
                  <a:pt x="339" y="163"/>
                  <a:pt x="339" y="163"/>
                </a:cubicBezTo>
                <a:cubicBezTo>
                  <a:pt x="337" y="162"/>
                  <a:pt x="337" y="162"/>
                  <a:pt x="337" y="162"/>
                </a:cubicBezTo>
                <a:cubicBezTo>
                  <a:pt x="340" y="161"/>
                  <a:pt x="340" y="161"/>
                  <a:pt x="340" y="161"/>
                </a:cubicBezTo>
                <a:cubicBezTo>
                  <a:pt x="342" y="161"/>
                  <a:pt x="345" y="161"/>
                  <a:pt x="346" y="162"/>
                </a:cubicBezTo>
                <a:cubicBezTo>
                  <a:pt x="345" y="163"/>
                  <a:pt x="342" y="162"/>
                  <a:pt x="342" y="163"/>
                </a:cubicBezTo>
                <a:cubicBezTo>
                  <a:pt x="343" y="164"/>
                  <a:pt x="343" y="164"/>
                  <a:pt x="343" y="164"/>
                </a:cubicBezTo>
                <a:cubicBezTo>
                  <a:pt x="345" y="164"/>
                  <a:pt x="347" y="163"/>
                  <a:pt x="348" y="162"/>
                </a:cubicBezTo>
                <a:cubicBezTo>
                  <a:pt x="347" y="162"/>
                  <a:pt x="347" y="162"/>
                  <a:pt x="347" y="162"/>
                </a:cubicBezTo>
                <a:cubicBezTo>
                  <a:pt x="349" y="163"/>
                  <a:pt x="351" y="161"/>
                  <a:pt x="354" y="161"/>
                </a:cubicBezTo>
                <a:cubicBezTo>
                  <a:pt x="356" y="163"/>
                  <a:pt x="350" y="162"/>
                  <a:pt x="350" y="164"/>
                </a:cubicBezTo>
                <a:cubicBezTo>
                  <a:pt x="354" y="164"/>
                  <a:pt x="356" y="162"/>
                  <a:pt x="359" y="162"/>
                </a:cubicBezTo>
                <a:cubicBezTo>
                  <a:pt x="362" y="162"/>
                  <a:pt x="366" y="161"/>
                  <a:pt x="369" y="162"/>
                </a:cubicBezTo>
                <a:cubicBezTo>
                  <a:pt x="368" y="162"/>
                  <a:pt x="367" y="163"/>
                  <a:pt x="367" y="163"/>
                </a:cubicBezTo>
                <a:cubicBezTo>
                  <a:pt x="370" y="164"/>
                  <a:pt x="369" y="162"/>
                  <a:pt x="370" y="162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70" y="160"/>
                  <a:pt x="371" y="160"/>
                </a:cubicBezTo>
                <a:cubicBezTo>
                  <a:pt x="376" y="160"/>
                  <a:pt x="371" y="158"/>
                  <a:pt x="374" y="157"/>
                </a:cubicBezTo>
                <a:cubicBezTo>
                  <a:pt x="379" y="158"/>
                  <a:pt x="374" y="160"/>
                  <a:pt x="376" y="160"/>
                </a:cubicBezTo>
                <a:cubicBezTo>
                  <a:pt x="377" y="160"/>
                  <a:pt x="379" y="160"/>
                  <a:pt x="380" y="159"/>
                </a:cubicBezTo>
                <a:cubicBezTo>
                  <a:pt x="379" y="159"/>
                  <a:pt x="378" y="159"/>
                  <a:pt x="378" y="158"/>
                </a:cubicBezTo>
                <a:cubicBezTo>
                  <a:pt x="379" y="157"/>
                  <a:pt x="380" y="158"/>
                  <a:pt x="381" y="159"/>
                </a:cubicBezTo>
                <a:cubicBezTo>
                  <a:pt x="382" y="159"/>
                  <a:pt x="381" y="159"/>
                  <a:pt x="380" y="160"/>
                </a:cubicBezTo>
                <a:cubicBezTo>
                  <a:pt x="381" y="160"/>
                  <a:pt x="381" y="160"/>
                  <a:pt x="381" y="160"/>
                </a:cubicBezTo>
                <a:cubicBezTo>
                  <a:pt x="382" y="160"/>
                  <a:pt x="382" y="160"/>
                  <a:pt x="383" y="159"/>
                </a:cubicBezTo>
                <a:cubicBezTo>
                  <a:pt x="384" y="161"/>
                  <a:pt x="384" y="161"/>
                  <a:pt x="384" y="161"/>
                </a:cubicBezTo>
                <a:cubicBezTo>
                  <a:pt x="385" y="160"/>
                  <a:pt x="386" y="159"/>
                  <a:pt x="384" y="159"/>
                </a:cubicBezTo>
                <a:cubicBezTo>
                  <a:pt x="383" y="159"/>
                  <a:pt x="383" y="159"/>
                  <a:pt x="383" y="159"/>
                </a:cubicBezTo>
                <a:cubicBezTo>
                  <a:pt x="381" y="157"/>
                  <a:pt x="385" y="156"/>
                  <a:pt x="383" y="155"/>
                </a:cubicBezTo>
                <a:cubicBezTo>
                  <a:pt x="384" y="154"/>
                  <a:pt x="385" y="153"/>
                  <a:pt x="387" y="153"/>
                </a:cubicBezTo>
                <a:cubicBezTo>
                  <a:pt x="390" y="153"/>
                  <a:pt x="389" y="155"/>
                  <a:pt x="389" y="155"/>
                </a:cubicBezTo>
                <a:cubicBezTo>
                  <a:pt x="388" y="155"/>
                  <a:pt x="388" y="155"/>
                  <a:pt x="388" y="155"/>
                </a:cubicBezTo>
                <a:cubicBezTo>
                  <a:pt x="387" y="155"/>
                  <a:pt x="387" y="155"/>
                  <a:pt x="387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5"/>
                  <a:pt x="386" y="155"/>
                  <a:pt x="386" y="155"/>
                </a:cubicBezTo>
                <a:cubicBezTo>
                  <a:pt x="387" y="156"/>
                  <a:pt x="390" y="155"/>
                  <a:pt x="391" y="156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1" y="157"/>
                  <a:pt x="392" y="157"/>
                  <a:pt x="392" y="157"/>
                </a:cubicBezTo>
                <a:cubicBezTo>
                  <a:pt x="389" y="158"/>
                  <a:pt x="389" y="158"/>
                  <a:pt x="389" y="158"/>
                </a:cubicBezTo>
                <a:cubicBezTo>
                  <a:pt x="389" y="157"/>
                  <a:pt x="389" y="155"/>
                  <a:pt x="385" y="156"/>
                </a:cubicBezTo>
                <a:cubicBezTo>
                  <a:pt x="387" y="157"/>
                  <a:pt x="387" y="157"/>
                  <a:pt x="387" y="157"/>
                </a:cubicBezTo>
                <a:cubicBezTo>
                  <a:pt x="385" y="158"/>
                  <a:pt x="385" y="158"/>
                  <a:pt x="385" y="158"/>
                </a:cubicBezTo>
                <a:cubicBezTo>
                  <a:pt x="386" y="159"/>
                  <a:pt x="387" y="158"/>
                  <a:pt x="389" y="158"/>
                </a:cubicBezTo>
                <a:cubicBezTo>
                  <a:pt x="390" y="158"/>
                  <a:pt x="392" y="159"/>
                  <a:pt x="391" y="160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0"/>
                  <a:pt x="387" y="160"/>
                  <a:pt x="387" y="160"/>
                </a:cubicBezTo>
                <a:cubicBezTo>
                  <a:pt x="388" y="160"/>
                  <a:pt x="388" y="160"/>
                  <a:pt x="389" y="160"/>
                </a:cubicBezTo>
                <a:cubicBezTo>
                  <a:pt x="389" y="161"/>
                  <a:pt x="389" y="161"/>
                  <a:pt x="389" y="161"/>
                </a:cubicBezTo>
                <a:cubicBezTo>
                  <a:pt x="390" y="160"/>
                  <a:pt x="396" y="160"/>
                  <a:pt x="396" y="159"/>
                </a:cubicBezTo>
                <a:cubicBezTo>
                  <a:pt x="397" y="159"/>
                  <a:pt x="398" y="159"/>
                  <a:pt x="399" y="160"/>
                </a:cubicBezTo>
                <a:cubicBezTo>
                  <a:pt x="398" y="160"/>
                  <a:pt x="398" y="160"/>
                  <a:pt x="398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59"/>
                </a:cubicBezTo>
                <a:cubicBezTo>
                  <a:pt x="399" y="159"/>
                  <a:pt x="400" y="159"/>
                  <a:pt x="401" y="159"/>
                </a:cubicBezTo>
                <a:cubicBezTo>
                  <a:pt x="399" y="158"/>
                  <a:pt x="401" y="157"/>
                  <a:pt x="402" y="156"/>
                </a:cubicBezTo>
                <a:cubicBezTo>
                  <a:pt x="401" y="156"/>
                  <a:pt x="400" y="156"/>
                  <a:pt x="400" y="156"/>
                </a:cubicBezTo>
                <a:cubicBezTo>
                  <a:pt x="398" y="156"/>
                  <a:pt x="398" y="156"/>
                  <a:pt x="398" y="156"/>
                </a:cubicBezTo>
                <a:cubicBezTo>
                  <a:pt x="399" y="157"/>
                  <a:pt x="399" y="157"/>
                  <a:pt x="399" y="157"/>
                </a:cubicBezTo>
                <a:cubicBezTo>
                  <a:pt x="399" y="157"/>
                  <a:pt x="399" y="158"/>
                  <a:pt x="398" y="158"/>
                </a:cubicBezTo>
                <a:cubicBezTo>
                  <a:pt x="397" y="159"/>
                  <a:pt x="396" y="158"/>
                  <a:pt x="394" y="157"/>
                </a:cubicBezTo>
                <a:cubicBezTo>
                  <a:pt x="394" y="156"/>
                  <a:pt x="395" y="155"/>
                  <a:pt x="395" y="154"/>
                </a:cubicBezTo>
                <a:cubicBezTo>
                  <a:pt x="392" y="155"/>
                  <a:pt x="392" y="155"/>
                  <a:pt x="392" y="155"/>
                </a:cubicBezTo>
                <a:cubicBezTo>
                  <a:pt x="391" y="155"/>
                  <a:pt x="390" y="154"/>
                  <a:pt x="391" y="154"/>
                </a:cubicBezTo>
                <a:cubicBezTo>
                  <a:pt x="393" y="154"/>
                  <a:pt x="395" y="154"/>
                  <a:pt x="396" y="153"/>
                </a:cubicBezTo>
                <a:cubicBezTo>
                  <a:pt x="397" y="155"/>
                  <a:pt x="402" y="152"/>
                  <a:pt x="401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1" y="153"/>
                  <a:pt x="401" y="153"/>
                  <a:pt x="401" y="153"/>
                </a:cubicBezTo>
                <a:cubicBezTo>
                  <a:pt x="400" y="153"/>
                  <a:pt x="398" y="153"/>
                  <a:pt x="398" y="153"/>
                </a:cubicBezTo>
                <a:cubicBezTo>
                  <a:pt x="401" y="153"/>
                  <a:pt x="402" y="151"/>
                  <a:pt x="403" y="150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10" y="152"/>
                  <a:pt x="410" y="150"/>
                  <a:pt x="409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5" y="151"/>
                  <a:pt x="403" y="149"/>
                  <a:pt x="402" y="148"/>
                </a:cubicBezTo>
                <a:cubicBezTo>
                  <a:pt x="403" y="147"/>
                  <a:pt x="406" y="146"/>
                  <a:pt x="406" y="145"/>
                </a:cubicBezTo>
                <a:cubicBezTo>
                  <a:pt x="407" y="145"/>
                  <a:pt x="407" y="145"/>
                  <a:pt x="408" y="145"/>
                </a:cubicBezTo>
                <a:cubicBezTo>
                  <a:pt x="408" y="144"/>
                  <a:pt x="408" y="143"/>
                  <a:pt x="409" y="143"/>
                </a:cubicBezTo>
                <a:cubicBezTo>
                  <a:pt x="410" y="144"/>
                  <a:pt x="412" y="146"/>
                  <a:pt x="407" y="146"/>
                </a:cubicBezTo>
                <a:cubicBezTo>
                  <a:pt x="411" y="147"/>
                  <a:pt x="406" y="148"/>
                  <a:pt x="407" y="148"/>
                </a:cubicBezTo>
                <a:cubicBezTo>
                  <a:pt x="414" y="150"/>
                  <a:pt x="409" y="145"/>
                  <a:pt x="413" y="145"/>
                </a:cubicBezTo>
                <a:cubicBezTo>
                  <a:pt x="411" y="145"/>
                  <a:pt x="409" y="144"/>
                  <a:pt x="409" y="143"/>
                </a:cubicBezTo>
                <a:cubicBezTo>
                  <a:pt x="412" y="143"/>
                  <a:pt x="409" y="141"/>
                  <a:pt x="407" y="141"/>
                </a:cubicBezTo>
                <a:cubicBezTo>
                  <a:pt x="406" y="141"/>
                  <a:pt x="406" y="143"/>
                  <a:pt x="404" y="142"/>
                </a:cubicBezTo>
                <a:cubicBezTo>
                  <a:pt x="401" y="142"/>
                  <a:pt x="403" y="141"/>
                  <a:pt x="402" y="140"/>
                </a:cubicBezTo>
                <a:cubicBezTo>
                  <a:pt x="409" y="140"/>
                  <a:pt x="409" y="140"/>
                  <a:pt x="409" y="140"/>
                </a:cubicBezTo>
                <a:cubicBezTo>
                  <a:pt x="409" y="139"/>
                  <a:pt x="408" y="138"/>
                  <a:pt x="407" y="138"/>
                </a:cubicBezTo>
                <a:cubicBezTo>
                  <a:pt x="409" y="138"/>
                  <a:pt x="410" y="137"/>
                  <a:pt x="411" y="137"/>
                </a:cubicBezTo>
                <a:cubicBezTo>
                  <a:pt x="412" y="137"/>
                  <a:pt x="411" y="137"/>
                  <a:pt x="411" y="138"/>
                </a:cubicBezTo>
                <a:cubicBezTo>
                  <a:pt x="414" y="138"/>
                  <a:pt x="411" y="137"/>
                  <a:pt x="413" y="137"/>
                </a:cubicBezTo>
                <a:cubicBezTo>
                  <a:pt x="414" y="137"/>
                  <a:pt x="416" y="137"/>
                  <a:pt x="416" y="138"/>
                </a:cubicBezTo>
                <a:cubicBezTo>
                  <a:pt x="417" y="137"/>
                  <a:pt x="417" y="137"/>
                  <a:pt x="417" y="137"/>
                </a:cubicBezTo>
                <a:cubicBezTo>
                  <a:pt x="417" y="137"/>
                  <a:pt x="416" y="136"/>
                  <a:pt x="415" y="136"/>
                </a:cubicBezTo>
                <a:cubicBezTo>
                  <a:pt x="414" y="137"/>
                  <a:pt x="412" y="136"/>
                  <a:pt x="410" y="136"/>
                </a:cubicBezTo>
                <a:cubicBezTo>
                  <a:pt x="410" y="135"/>
                  <a:pt x="412" y="135"/>
                  <a:pt x="412" y="134"/>
                </a:cubicBezTo>
                <a:cubicBezTo>
                  <a:pt x="410" y="135"/>
                  <a:pt x="408" y="137"/>
                  <a:pt x="406" y="135"/>
                </a:cubicBezTo>
                <a:cubicBezTo>
                  <a:pt x="409" y="134"/>
                  <a:pt x="412" y="133"/>
                  <a:pt x="415" y="133"/>
                </a:cubicBezTo>
                <a:cubicBezTo>
                  <a:pt x="414" y="133"/>
                  <a:pt x="414" y="134"/>
                  <a:pt x="414" y="134"/>
                </a:cubicBezTo>
                <a:cubicBezTo>
                  <a:pt x="415" y="134"/>
                  <a:pt x="415" y="134"/>
                  <a:pt x="415" y="134"/>
                </a:cubicBezTo>
                <a:cubicBezTo>
                  <a:pt x="415" y="132"/>
                  <a:pt x="415" y="132"/>
                  <a:pt x="415" y="132"/>
                </a:cubicBezTo>
                <a:cubicBezTo>
                  <a:pt x="413" y="133"/>
                  <a:pt x="408" y="131"/>
                  <a:pt x="407" y="133"/>
                </a:cubicBezTo>
                <a:cubicBezTo>
                  <a:pt x="406" y="133"/>
                  <a:pt x="407" y="132"/>
                  <a:pt x="406" y="132"/>
                </a:cubicBezTo>
                <a:cubicBezTo>
                  <a:pt x="408" y="131"/>
                  <a:pt x="411" y="130"/>
                  <a:pt x="413" y="131"/>
                </a:cubicBezTo>
                <a:cubicBezTo>
                  <a:pt x="413" y="132"/>
                  <a:pt x="413" y="132"/>
                  <a:pt x="413" y="132"/>
                </a:cubicBezTo>
                <a:cubicBezTo>
                  <a:pt x="417" y="131"/>
                  <a:pt x="423" y="131"/>
                  <a:pt x="427" y="131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1" y="129"/>
                  <a:pt x="414" y="130"/>
                  <a:pt x="407" y="129"/>
                </a:cubicBezTo>
                <a:cubicBezTo>
                  <a:pt x="410" y="128"/>
                  <a:pt x="410" y="128"/>
                  <a:pt x="410" y="128"/>
                </a:cubicBezTo>
                <a:cubicBezTo>
                  <a:pt x="412" y="129"/>
                  <a:pt x="412" y="129"/>
                  <a:pt x="412" y="129"/>
                </a:cubicBezTo>
                <a:cubicBezTo>
                  <a:pt x="415" y="128"/>
                  <a:pt x="413" y="126"/>
                  <a:pt x="416" y="127"/>
                </a:cubicBezTo>
                <a:cubicBezTo>
                  <a:pt x="416" y="129"/>
                  <a:pt x="416" y="129"/>
                  <a:pt x="416" y="129"/>
                </a:cubicBezTo>
                <a:cubicBezTo>
                  <a:pt x="419" y="127"/>
                  <a:pt x="423" y="129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5" y="126"/>
                  <a:pt x="421" y="126"/>
                  <a:pt x="420" y="127"/>
                </a:cubicBezTo>
                <a:cubicBezTo>
                  <a:pt x="420" y="127"/>
                  <a:pt x="421" y="127"/>
                  <a:pt x="421" y="127"/>
                </a:cubicBezTo>
                <a:cubicBezTo>
                  <a:pt x="418" y="128"/>
                  <a:pt x="417" y="126"/>
                  <a:pt x="414" y="126"/>
                </a:cubicBezTo>
                <a:cubicBezTo>
                  <a:pt x="418" y="125"/>
                  <a:pt x="423" y="125"/>
                  <a:pt x="428" y="126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3" y="126"/>
                  <a:pt x="433" y="126"/>
                  <a:pt x="433" y="126"/>
                </a:cubicBezTo>
                <a:cubicBezTo>
                  <a:pt x="433" y="125"/>
                  <a:pt x="433" y="125"/>
                  <a:pt x="433" y="125"/>
                </a:cubicBezTo>
                <a:cubicBezTo>
                  <a:pt x="433" y="125"/>
                  <a:pt x="434" y="125"/>
                  <a:pt x="435" y="125"/>
                </a:cubicBezTo>
                <a:cubicBezTo>
                  <a:pt x="436" y="125"/>
                  <a:pt x="437" y="125"/>
                  <a:pt x="437" y="126"/>
                </a:cubicBezTo>
                <a:cubicBezTo>
                  <a:pt x="439" y="126"/>
                  <a:pt x="439" y="126"/>
                  <a:pt x="439" y="126"/>
                </a:cubicBezTo>
                <a:cubicBezTo>
                  <a:pt x="436" y="126"/>
                  <a:pt x="436" y="123"/>
                  <a:pt x="433" y="125"/>
                </a:cubicBezTo>
                <a:close/>
              </a:path>
            </a:pathLst>
          </a:custGeom>
          <a:solidFill>
            <a:srgbClr val="E5BE9D">
              <a:alpha val="8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企业礼仪培训的系统性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建立完整的体系和课程结构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建立完整体系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涵盖基础礼仪到高级商务礼仪的全方位培训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全方位培训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出自【趣你的PPT】(微信:qunideppt)：最优质的PPT资源库"/>
          <p:cNvSpPr/>
          <p:nvPr/>
        </p:nvSpPr>
        <p:spPr>
          <a:xfrm>
            <a:off x="6917400" y="360"/>
            <a:ext cx="5274000" cy="3204720"/>
          </a:xfrm>
          <a:custGeom>
            <a:gdLst>
              <a:gd name="textAreaLeft" fmla="*/ 0 w 5274000"/>
              <a:gd name="textAreaRight" fmla="*/ 5274360 w 5274000"/>
              <a:gd name="textAreaTop" fmla="*/ 0 h 3204720"/>
              <a:gd name="textAreaBottom" fmla="*/ 3205080 h 3204720"/>
            </a:gdLst>
            <a:rect l="textAreaLeft" t="textAreaTop" r="textAreaRight" b="textAreaBottom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Freeform 51796"/>
          <p:cNvSpPr/>
          <p:nvPr/>
        </p:nvSpPr>
        <p:spPr>
          <a:xfrm>
            <a:off x="1222200" y="1451160"/>
            <a:ext cx="9980640" cy="2111760"/>
          </a:xfrm>
          <a:custGeom>
            <a:gdLst>
              <a:gd name="textAreaLeft" fmla="*/ 0 w 9980640"/>
              <a:gd name="textAreaRight" fmla="*/ 9981000 w 9980640"/>
              <a:gd name="textAreaTop" fmla="*/ 0 h 2111760"/>
              <a:gd name="textAreaBottom" fmla="*/ 2112120 h 2111760"/>
            </a:gdLst>
            <a:rect l="textAreaLeft" t="textAreaTop" r="textAreaRight" b="textAreaBottom"/>
            <a:pathLst>
              <a:path w="1240" h="270">
                <a:moveTo>
                  <a:pt x="119" y="29"/>
                </a:moveTo>
                <a:cubicBezTo>
                  <a:pt x="120" y="28"/>
                  <a:pt x="120" y="28"/>
                  <a:pt x="120" y="28"/>
                </a:cubicBezTo>
                <a:cubicBezTo>
                  <a:pt x="120" y="29"/>
                  <a:pt x="121" y="29"/>
                  <a:pt x="122" y="30"/>
                </a:cubicBezTo>
                <a:cubicBezTo>
                  <a:pt x="121" y="26"/>
                  <a:pt x="125" y="28"/>
                  <a:pt x="127" y="29"/>
                </a:cubicBezTo>
                <a:cubicBezTo>
                  <a:pt x="130" y="31"/>
                  <a:pt x="131" y="29"/>
                  <a:pt x="133" y="29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5" y="29"/>
                  <a:pt x="137" y="27"/>
                  <a:pt x="139" y="29"/>
                </a:cubicBezTo>
                <a:cubicBezTo>
                  <a:pt x="141" y="29"/>
                  <a:pt x="140" y="26"/>
                  <a:pt x="140" y="25"/>
                </a:cubicBezTo>
                <a:cubicBezTo>
                  <a:pt x="142" y="26"/>
                  <a:pt x="143" y="27"/>
                  <a:pt x="145" y="26"/>
                </a:cubicBezTo>
                <a:cubicBezTo>
                  <a:pt x="145" y="26"/>
                  <a:pt x="146" y="25"/>
                  <a:pt x="145" y="25"/>
                </a:cubicBezTo>
                <a:cubicBezTo>
                  <a:pt x="147" y="23"/>
                  <a:pt x="151" y="29"/>
                  <a:pt x="152" y="26"/>
                </a:cubicBezTo>
                <a:cubicBezTo>
                  <a:pt x="156" y="28"/>
                  <a:pt x="158" y="24"/>
                  <a:pt x="163" y="28"/>
                </a:cubicBezTo>
                <a:cubicBezTo>
                  <a:pt x="164" y="28"/>
                  <a:pt x="164" y="26"/>
                  <a:pt x="166" y="28"/>
                </a:cubicBezTo>
                <a:cubicBezTo>
                  <a:pt x="165" y="24"/>
                  <a:pt x="170" y="27"/>
                  <a:pt x="171" y="25"/>
                </a:cubicBezTo>
                <a:cubicBezTo>
                  <a:pt x="174" y="26"/>
                  <a:pt x="176" y="30"/>
                  <a:pt x="178" y="27"/>
                </a:cubicBezTo>
                <a:cubicBezTo>
                  <a:pt x="182" y="29"/>
                  <a:pt x="186" y="33"/>
                  <a:pt x="189" y="34"/>
                </a:cubicBezTo>
                <a:cubicBezTo>
                  <a:pt x="191" y="32"/>
                  <a:pt x="193" y="28"/>
                  <a:pt x="196" y="27"/>
                </a:cubicBezTo>
                <a:cubicBezTo>
                  <a:pt x="201" y="29"/>
                  <a:pt x="205" y="39"/>
                  <a:pt x="208" y="34"/>
                </a:cubicBezTo>
                <a:cubicBezTo>
                  <a:pt x="209" y="37"/>
                  <a:pt x="215" y="22"/>
                  <a:pt x="213" y="24"/>
                </a:cubicBezTo>
                <a:cubicBezTo>
                  <a:pt x="217" y="30"/>
                  <a:pt x="224" y="32"/>
                  <a:pt x="225" y="37"/>
                </a:cubicBezTo>
                <a:cubicBezTo>
                  <a:pt x="227" y="39"/>
                  <a:pt x="227" y="37"/>
                  <a:pt x="228" y="37"/>
                </a:cubicBezTo>
                <a:cubicBezTo>
                  <a:pt x="231" y="34"/>
                  <a:pt x="221" y="22"/>
                  <a:pt x="232" y="28"/>
                </a:cubicBezTo>
                <a:cubicBezTo>
                  <a:pt x="232" y="27"/>
                  <a:pt x="234" y="28"/>
                  <a:pt x="234" y="26"/>
                </a:cubicBezTo>
                <a:cubicBezTo>
                  <a:pt x="236" y="28"/>
                  <a:pt x="236" y="28"/>
                  <a:pt x="236" y="28"/>
                </a:cubicBezTo>
                <a:cubicBezTo>
                  <a:pt x="237" y="27"/>
                  <a:pt x="239" y="26"/>
                  <a:pt x="242" y="27"/>
                </a:cubicBezTo>
                <a:cubicBezTo>
                  <a:pt x="244" y="27"/>
                  <a:pt x="247" y="31"/>
                  <a:pt x="248" y="29"/>
                </a:cubicBezTo>
                <a:cubicBezTo>
                  <a:pt x="248" y="29"/>
                  <a:pt x="248" y="31"/>
                  <a:pt x="250" y="31"/>
                </a:cubicBezTo>
                <a:cubicBezTo>
                  <a:pt x="251" y="31"/>
                  <a:pt x="253" y="33"/>
                  <a:pt x="255" y="32"/>
                </a:cubicBezTo>
                <a:cubicBezTo>
                  <a:pt x="254" y="34"/>
                  <a:pt x="257" y="36"/>
                  <a:pt x="260" y="38"/>
                </a:cubicBezTo>
                <a:cubicBezTo>
                  <a:pt x="262" y="37"/>
                  <a:pt x="263" y="41"/>
                  <a:pt x="265" y="43"/>
                </a:cubicBezTo>
                <a:cubicBezTo>
                  <a:pt x="265" y="45"/>
                  <a:pt x="284" y="37"/>
                  <a:pt x="283" y="38"/>
                </a:cubicBezTo>
                <a:cubicBezTo>
                  <a:pt x="284" y="39"/>
                  <a:pt x="287" y="42"/>
                  <a:pt x="286" y="43"/>
                </a:cubicBezTo>
                <a:cubicBezTo>
                  <a:pt x="287" y="44"/>
                  <a:pt x="285" y="44"/>
                  <a:pt x="284" y="43"/>
                </a:cubicBezTo>
                <a:cubicBezTo>
                  <a:pt x="281" y="46"/>
                  <a:pt x="288" y="36"/>
                  <a:pt x="289" y="38"/>
                </a:cubicBezTo>
                <a:cubicBezTo>
                  <a:pt x="290" y="37"/>
                  <a:pt x="290" y="37"/>
                  <a:pt x="290" y="37"/>
                </a:cubicBezTo>
                <a:cubicBezTo>
                  <a:pt x="293" y="39"/>
                  <a:pt x="293" y="41"/>
                  <a:pt x="296" y="41"/>
                </a:cubicBezTo>
                <a:cubicBezTo>
                  <a:pt x="296" y="39"/>
                  <a:pt x="296" y="39"/>
                  <a:pt x="296" y="39"/>
                </a:cubicBezTo>
                <a:cubicBezTo>
                  <a:pt x="297" y="41"/>
                  <a:pt x="300" y="41"/>
                  <a:pt x="301" y="43"/>
                </a:cubicBezTo>
                <a:cubicBezTo>
                  <a:pt x="306" y="48"/>
                  <a:pt x="306" y="38"/>
                  <a:pt x="311" y="43"/>
                </a:cubicBezTo>
                <a:cubicBezTo>
                  <a:pt x="312" y="42"/>
                  <a:pt x="316" y="44"/>
                  <a:pt x="314" y="41"/>
                </a:cubicBezTo>
                <a:cubicBezTo>
                  <a:pt x="314" y="40"/>
                  <a:pt x="314" y="40"/>
                  <a:pt x="314" y="40"/>
                </a:cubicBezTo>
                <a:cubicBezTo>
                  <a:pt x="317" y="44"/>
                  <a:pt x="319" y="41"/>
                  <a:pt x="322" y="43"/>
                </a:cubicBezTo>
                <a:cubicBezTo>
                  <a:pt x="322" y="43"/>
                  <a:pt x="320" y="42"/>
                  <a:pt x="321" y="41"/>
                </a:cubicBezTo>
                <a:cubicBezTo>
                  <a:pt x="323" y="38"/>
                  <a:pt x="326" y="45"/>
                  <a:pt x="327" y="42"/>
                </a:cubicBezTo>
                <a:cubicBezTo>
                  <a:pt x="330" y="45"/>
                  <a:pt x="331" y="42"/>
                  <a:pt x="334" y="45"/>
                </a:cubicBezTo>
                <a:cubicBezTo>
                  <a:pt x="335" y="44"/>
                  <a:pt x="335" y="44"/>
                  <a:pt x="335" y="44"/>
                </a:cubicBezTo>
                <a:cubicBezTo>
                  <a:pt x="332" y="42"/>
                  <a:pt x="335" y="40"/>
                  <a:pt x="332" y="39"/>
                </a:cubicBezTo>
                <a:cubicBezTo>
                  <a:pt x="332" y="38"/>
                  <a:pt x="331" y="37"/>
                  <a:pt x="332" y="37"/>
                </a:cubicBezTo>
                <a:cubicBezTo>
                  <a:pt x="336" y="38"/>
                  <a:pt x="335" y="43"/>
                  <a:pt x="339" y="45"/>
                </a:cubicBezTo>
                <a:cubicBezTo>
                  <a:pt x="339" y="42"/>
                  <a:pt x="339" y="42"/>
                  <a:pt x="339" y="42"/>
                </a:cubicBezTo>
                <a:cubicBezTo>
                  <a:pt x="341" y="44"/>
                  <a:pt x="344" y="44"/>
                  <a:pt x="346" y="46"/>
                </a:cubicBezTo>
                <a:cubicBezTo>
                  <a:pt x="347" y="42"/>
                  <a:pt x="352" y="48"/>
                  <a:pt x="355" y="46"/>
                </a:cubicBezTo>
                <a:cubicBezTo>
                  <a:pt x="357" y="45"/>
                  <a:pt x="360" y="48"/>
                  <a:pt x="363" y="47"/>
                </a:cubicBezTo>
                <a:cubicBezTo>
                  <a:pt x="362" y="44"/>
                  <a:pt x="362" y="44"/>
                  <a:pt x="362" y="44"/>
                </a:cubicBezTo>
                <a:cubicBezTo>
                  <a:pt x="366" y="46"/>
                  <a:pt x="367" y="43"/>
                  <a:pt x="370" y="45"/>
                </a:cubicBezTo>
                <a:cubicBezTo>
                  <a:pt x="372" y="45"/>
                  <a:pt x="375" y="43"/>
                  <a:pt x="377" y="45"/>
                </a:cubicBezTo>
                <a:cubicBezTo>
                  <a:pt x="378" y="42"/>
                  <a:pt x="384" y="47"/>
                  <a:pt x="384" y="43"/>
                </a:cubicBezTo>
                <a:cubicBezTo>
                  <a:pt x="384" y="43"/>
                  <a:pt x="384" y="45"/>
                  <a:pt x="386" y="46"/>
                </a:cubicBezTo>
                <a:cubicBezTo>
                  <a:pt x="387" y="46"/>
                  <a:pt x="386" y="45"/>
                  <a:pt x="386" y="44"/>
                </a:cubicBezTo>
                <a:cubicBezTo>
                  <a:pt x="385" y="44"/>
                  <a:pt x="385" y="44"/>
                  <a:pt x="385" y="44"/>
                </a:cubicBezTo>
                <a:cubicBezTo>
                  <a:pt x="388" y="44"/>
                  <a:pt x="387" y="46"/>
                  <a:pt x="387" y="47"/>
                </a:cubicBezTo>
                <a:cubicBezTo>
                  <a:pt x="388" y="50"/>
                  <a:pt x="382" y="48"/>
                  <a:pt x="386" y="51"/>
                </a:cubicBezTo>
                <a:cubicBezTo>
                  <a:pt x="384" y="44"/>
                  <a:pt x="399" y="56"/>
                  <a:pt x="391" y="46"/>
                </a:cubicBezTo>
                <a:cubicBezTo>
                  <a:pt x="391" y="44"/>
                  <a:pt x="394" y="46"/>
                  <a:pt x="395" y="45"/>
                </a:cubicBezTo>
                <a:cubicBezTo>
                  <a:pt x="395" y="47"/>
                  <a:pt x="393" y="49"/>
                  <a:pt x="396" y="51"/>
                </a:cubicBezTo>
                <a:cubicBezTo>
                  <a:pt x="395" y="54"/>
                  <a:pt x="389" y="52"/>
                  <a:pt x="386" y="53"/>
                </a:cubicBezTo>
                <a:cubicBezTo>
                  <a:pt x="383" y="51"/>
                  <a:pt x="382" y="48"/>
                  <a:pt x="379" y="48"/>
                </a:cubicBezTo>
                <a:cubicBezTo>
                  <a:pt x="376" y="46"/>
                  <a:pt x="374" y="49"/>
                  <a:pt x="372" y="50"/>
                </a:cubicBezTo>
                <a:cubicBezTo>
                  <a:pt x="371" y="52"/>
                  <a:pt x="371" y="52"/>
                  <a:pt x="37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3" y="57"/>
                  <a:pt x="367" y="55"/>
                  <a:pt x="364" y="56"/>
                </a:cubicBezTo>
                <a:cubicBezTo>
                  <a:pt x="359" y="58"/>
                  <a:pt x="351" y="59"/>
                  <a:pt x="348" y="60"/>
                </a:cubicBezTo>
                <a:cubicBezTo>
                  <a:pt x="345" y="61"/>
                  <a:pt x="345" y="61"/>
                  <a:pt x="345" y="61"/>
                </a:cubicBezTo>
                <a:cubicBezTo>
                  <a:pt x="347" y="65"/>
                  <a:pt x="351" y="63"/>
                  <a:pt x="354" y="63"/>
                </a:cubicBezTo>
                <a:cubicBezTo>
                  <a:pt x="354" y="64"/>
                  <a:pt x="354" y="65"/>
                  <a:pt x="355" y="66"/>
                </a:cubicBezTo>
                <a:cubicBezTo>
                  <a:pt x="358" y="66"/>
                  <a:pt x="361" y="67"/>
                  <a:pt x="365" y="67"/>
                </a:cubicBezTo>
                <a:cubicBezTo>
                  <a:pt x="364" y="64"/>
                  <a:pt x="368" y="67"/>
                  <a:pt x="369" y="66"/>
                </a:cubicBezTo>
                <a:cubicBezTo>
                  <a:pt x="376" y="68"/>
                  <a:pt x="380" y="62"/>
                  <a:pt x="386" y="63"/>
                </a:cubicBezTo>
                <a:cubicBezTo>
                  <a:pt x="389" y="65"/>
                  <a:pt x="387" y="62"/>
                  <a:pt x="389" y="62"/>
                </a:cubicBezTo>
                <a:cubicBezTo>
                  <a:pt x="393" y="64"/>
                  <a:pt x="393" y="58"/>
                  <a:pt x="397" y="62"/>
                </a:cubicBezTo>
                <a:cubicBezTo>
                  <a:pt x="399" y="60"/>
                  <a:pt x="401" y="59"/>
                  <a:pt x="403" y="60"/>
                </a:cubicBezTo>
                <a:cubicBezTo>
                  <a:pt x="407" y="59"/>
                  <a:pt x="407" y="59"/>
                  <a:pt x="407" y="59"/>
                </a:cubicBezTo>
                <a:cubicBezTo>
                  <a:pt x="408" y="63"/>
                  <a:pt x="410" y="61"/>
                  <a:pt x="413" y="63"/>
                </a:cubicBezTo>
                <a:cubicBezTo>
                  <a:pt x="413" y="62"/>
                  <a:pt x="413" y="62"/>
                  <a:pt x="413" y="62"/>
                </a:cubicBezTo>
                <a:cubicBezTo>
                  <a:pt x="414" y="61"/>
                  <a:pt x="411" y="62"/>
                  <a:pt x="412" y="60"/>
                </a:cubicBezTo>
                <a:cubicBezTo>
                  <a:pt x="412" y="59"/>
                  <a:pt x="415" y="61"/>
                  <a:pt x="415" y="59"/>
                </a:cubicBezTo>
                <a:cubicBezTo>
                  <a:pt x="416" y="60"/>
                  <a:pt x="417" y="62"/>
                  <a:pt x="418" y="62"/>
                </a:cubicBezTo>
                <a:cubicBezTo>
                  <a:pt x="418" y="59"/>
                  <a:pt x="418" y="59"/>
                  <a:pt x="418" y="59"/>
                </a:cubicBezTo>
                <a:cubicBezTo>
                  <a:pt x="424" y="62"/>
                  <a:pt x="424" y="55"/>
                  <a:pt x="431" y="59"/>
                </a:cubicBezTo>
                <a:cubicBezTo>
                  <a:pt x="432" y="58"/>
                  <a:pt x="437" y="61"/>
                  <a:pt x="437" y="57"/>
                </a:cubicBezTo>
                <a:cubicBezTo>
                  <a:pt x="450" y="59"/>
                  <a:pt x="459" y="61"/>
                  <a:pt x="471" y="62"/>
                </a:cubicBezTo>
                <a:cubicBezTo>
                  <a:pt x="471" y="61"/>
                  <a:pt x="474" y="62"/>
                  <a:pt x="475" y="62"/>
                </a:cubicBezTo>
                <a:cubicBezTo>
                  <a:pt x="478" y="60"/>
                  <a:pt x="482" y="63"/>
                  <a:pt x="485" y="62"/>
                </a:cubicBezTo>
                <a:cubicBezTo>
                  <a:pt x="497" y="65"/>
                  <a:pt x="506" y="61"/>
                  <a:pt x="517" y="62"/>
                </a:cubicBezTo>
                <a:cubicBezTo>
                  <a:pt x="517" y="60"/>
                  <a:pt x="518" y="61"/>
                  <a:pt x="520" y="61"/>
                </a:cubicBezTo>
                <a:cubicBezTo>
                  <a:pt x="527" y="60"/>
                  <a:pt x="527" y="60"/>
                  <a:pt x="527" y="60"/>
                </a:cubicBezTo>
                <a:cubicBezTo>
                  <a:pt x="525" y="62"/>
                  <a:pt x="520" y="61"/>
                  <a:pt x="518" y="64"/>
                </a:cubicBezTo>
                <a:cubicBezTo>
                  <a:pt x="519" y="64"/>
                  <a:pt x="519" y="67"/>
                  <a:pt x="521" y="66"/>
                </a:cubicBezTo>
                <a:cubicBezTo>
                  <a:pt x="523" y="67"/>
                  <a:pt x="520" y="62"/>
                  <a:pt x="524" y="63"/>
                </a:cubicBezTo>
                <a:cubicBezTo>
                  <a:pt x="526" y="66"/>
                  <a:pt x="527" y="64"/>
                  <a:pt x="529" y="65"/>
                </a:cubicBezTo>
                <a:cubicBezTo>
                  <a:pt x="528" y="60"/>
                  <a:pt x="535" y="66"/>
                  <a:pt x="534" y="61"/>
                </a:cubicBezTo>
                <a:cubicBezTo>
                  <a:pt x="536" y="60"/>
                  <a:pt x="539" y="61"/>
                  <a:pt x="542" y="62"/>
                </a:cubicBezTo>
                <a:cubicBezTo>
                  <a:pt x="541" y="59"/>
                  <a:pt x="545" y="61"/>
                  <a:pt x="546" y="59"/>
                </a:cubicBezTo>
                <a:cubicBezTo>
                  <a:pt x="548" y="59"/>
                  <a:pt x="550" y="59"/>
                  <a:pt x="552" y="58"/>
                </a:cubicBezTo>
                <a:cubicBezTo>
                  <a:pt x="555" y="61"/>
                  <a:pt x="555" y="56"/>
                  <a:pt x="558" y="58"/>
                </a:cubicBezTo>
                <a:cubicBezTo>
                  <a:pt x="559" y="56"/>
                  <a:pt x="559" y="56"/>
                  <a:pt x="559" y="56"/>
                </a:cubicBezTo>
                <a:cubicBezTo>
                  <a:pt x="560" y="57"/>
                  <a:pt x="561" y="59"/>
                  <a:pt x="561" y="60"/>
                </a:cubicBezTo>
                <a:cubicBezTo>
                  <a:pt x="561" y="59"/>
                  <a:pt x="565" y="62"/>
                  <a:pt x="563" y="59"/>
                </a:cubicBezTo>
                <a:cubicBezTo>
                  <a:pt x="564" y="59"/>
                  <a:pt x="565" y="59"/>
                  <a:pt x="566" y="59"/>
                </a:cubicBezTo>
                <a:cubicBezTo>
                  <a:pt x="567" y="64"/>
                  <a:pt x="559" y="61"/>
                  <a:pt x="557" y="63"/>
                </a:cubicBezTo>
                <a:cubicBezTo>
                  <a:pt x="558" y="63"/>
                  <a:pt x="559" y="64"/>
                  <a:pt x="559" y="64"/>
                </a:cubicBezTo>
                <a:cubicBezTo>
                  <a:pt x="560" y="65"/>
                  <a:pt x="560" y="65"/>
                  <a:pt x="560" y="65"/>
                </a:cubicBezTo>
                <a:cubicBezTo>
                  <a:pt x="556" y="65"/>
                  <a:pt x="552" y="66"/>
                  <a:pt x="549" y="66"/>
                </a:cubicBezTo>
                <a:cubicBezTo>
                  <a:pt x="545" y="67"/>
                  <a:pt x="540" y="65"/>
                  <a:pt x="537" y="68"/>
                </a:cubicBezTo>
                <a:cubicBezTo>
                  <a:pt x="532" y="68"/>
                  <a:pt x="529" y="70"/>
                  <a:pt x="524" y="70"/>
                </a:cubicBezTo>
                <a:cubicBezTo>
                  <a:pt x="524" y="72"/>
                  <a:pt x="524" y="72"/>
                  <a:pt x="524" y="72"/>
                </a:cubicBezTo>
                <a:cubicBezTo>
                  <a:pt x="514" y="69"/>
                  <a:pt x="509" y="77"/>
                  <a:pt x="500" y="76"/>
                </a:cubicBezTo>
                <a:cubicBezTo>
                  <a:pt x="500" y="77"/>
                  <a:pt x="501" y="78"/>
                  <a:pt x="501" y="79"/>
                </a:cubicBezTo>
                <a:cubicBezTo>
                  <a:pt x="502" y="79"/>
                  <a:pt x="502" y="80"/>
                  <a:pt x="503" y="79"/>
                </a:cubicBezTo>
                <a:cubicBezTo>
                  <a:pt x="502" y="77"/>
                  <a:pt x="502" y="77"/>
                  <a:pt x="502" y="77"/>
                </a:cubicBezTo>
                <a:cubicBezTo>
                  <a:pt x="504" y="79"/>
                  <a:pt x="504" y="78"/>
                  <a:pt x="505" y="77"/>
                </a:cubicBezTo>
                <a:cubicBezTo>
                  <a:pt x="507" y="78"/>
                  <a:pt x="509" y="81"/>
                  <a:pt x="510" y="79"/>
                </a:cubicBezTo>
                <a:cubicBezTo>
                  <a:pt x="512" y="80"/>
                  <a:pt x="513" y="79"/>
                  <a:pt x="514" y="80"/>
                </a:cubicBezTo>
                <a:cubicBezTo>
                  <a:pt x="514" y="79"/>
                  <a:pt x="514" y="79"/>
                  <a:pt x="514" y="78"/>
                </a:cubicBezTo>
                <a:cubicBezTo>
                  <a:pt x="515" y="78"/>
                  <a:pt x="516" y="77"/>
                  <a:pt x="517" y="78"/>
                </a:cubicBezTo>
                <a:cubicBezTo>
                  <a:pt x="517" y="78"/>
                  <a:pt x="517" y="79"/>
                  <a:pt x="517" y="79"/>
                </a:cubicBezTo>
                <a:cubicBezTo>
                  <a:pt x="524" y="82"/>
                  <a:pt x="527" y="77"/>
                  <a:pt x="534" y="79"/>
                </a:cubicBezTo>
                <a:cubicBezTo>
                  <a:pt x="533" y="78"/>
                  <a:pt x="537" y="78"/>
                  <a:pt x="537" y="77"/>
                </a:cubicBezTo>
                <a:cubicBezTo>
                  <a:pt x="540" y="78"/>
                  <a:pt x="541" y="78"/>
                  <a:pt x="543" y="78"/>
                </a:cubicBezTo>
                <a:cubicBezTo>
                  <a:pt x="544" y="74"/>
                  <a:pt x="549" y="77"/>
                  <a:pt x="552" y="76"/>
                </a:cubicBezTo>
                <a:cubicBezTo>
                  <a:pt x="551" y="73"/>
                  <a:pt x="554" y="74"/>
                  <a:pt x="555" y="73"/>
                </a:cubicBezTo>
                <a:cubicBezTo>
                  <a:pt x="556" y="74"/>
                  <a:pt x="557" y="73"/>
                  <a:pt x="558" y="73"/>
                </a:cubicBezTo>
                <a:cubicBezTo>
                  <a:pt x="559" y="73"/>
                  <a:pt x="558" y="73"/>
                  <a:pt x="558" y="72"/>
                </a:cubicBezTo>
                <a:cubicBezTo>
                  <a:pt x="561" y="71"/>
                  <a:pt x="563" y="75"/>
                  <a:pt x="566" y="74"/>
                </a:cubicBezTo>
                <a:cubicBezTo>
                  <a:pt x="567" y="76"/>
                  <a:pt x="568" y="74"/>
                  <a:pt x="569" y="76"/>
                </a:cubicBezTo>
                <a:cubicBezTo>
                  <a:pt x="570" y="73"/>
                  <a:pt x="572" y="72"/>
                  <a:pt x="574" y="72"/>
                </a:cubicBezTo>
                <a:cubicBezTo>
                  <a:pt x="577" y="74"/>
                  <a:pt x="581" y="73"/>
                  <a:pt x="583" y="74"/>
                </a:cubicBezTo>
                <a:cubicBezTo>
                  <a:pt x="585" y="73"/>
                  <a:pt x="579" y="70"/>
                  <a:pt x="583" y="70"/>
                </a:cubicBezTo>
                <a:cubicBezTo>
                  <a:pt x="585" y="73"/>
                  <a:pt x="585" y="69"/>
                  <a:pt x="588" y="72"/>
                </a:cubicBezTo>
                <a:cubicBezTo>
                  <a:pt x="588" y="71"/>
                  <a:pt x="587" y="69"/>
                  <a:pt x="588" y="69"/>
                </a:cubicBezTo>
                <a:cubicBezTo>
                  <a:pt x="590" y="70"/>
                  <a:pt x="592" y="73"/>
                  <a:pt x="595" y="72"/>
                </a:cubicBezTo>
                <a:cubicBezTo>
                  <a:pt x="596" y="75"/>
                  <a:pt x="597" y="73"/>
                  <a:pt x="599" y="73"/>
                </a:cubicBezTo>
                <a:cubicBezTo>
                  <a:pt x="600" y="73"/>
                  <a:pt x="599" y="72"/>
                  <a:pt x="598" y="71"/>
                </a:cubicBezTo>
                <a:cubicBezTo>
                  <a:pt x="598" y="71"/>
                  <a:pt x="598" y="71"/>
                  <a:pt x="598" y="71"/>
                </a:cubicBezTo>
                <a:cubicBezTo>
                  <a:pt x="597" y="69"/>
                  <a:pt x="600" y="70"/>
                  <a:pt x="600" y="71"/>
                </a:cubicBezTo>
                <a:cubicBezTo>
                  <a:pt x="602" y="72"/>
                  <a:pt x="605" y="74"/>
                  <a:pt x="606" y="73"/>
                </a:cubicBezTo>
                <a:cubicBezTo>
                  <a:pt x="605" y="71"/>
                  <a:pt x="603" y="69"/>
                  <a:pt x="603" y="67"/>
                </a:cubicBezTo>
                <a:cubicBezTo>
                  <a:pt x="602" y="67"/>
                  <a:pt x="602" y="67"/>
                  <a:pt x="602" y="67"/>
                </a:cubicBezTo>
                <a:cubicBezTo>
                  <a:pt x="603" y="67"/>
                  <a:pt x="603" y="66"/>
                  <a:pt x="604" y="66"/>
                </a:cubicBezTo>
                <a:cubicBezTo>
                  <a:pt x="605" y="68"/>
                  <a:pt x="604" y="68"/>
                  <a:pt x="606" y="69"/>
                </a:cubicBezTo>
                <a:cubicBezTo>
                  <a:pt x="608" y="68"/>
                  <a:pt x="608" y="68"/>
                  <a:pt x="608" y="68"/>
                </a:cubicBezTo>
                <a:cubicBezTo>
                  <a:pt x="608" y="68"/>
                  <a:pt x="607" y="67"/>
                  <a:pt x="608" y="67"/>
                </a:cubicBezTo>
                <a:cubicBezTo>
                  <a:pt x="611" y="67"/>
                  <a:pt x="616" y="73"/>
                  <a:pt x="618" y="69"/>
                </a:cubicBezTo>
                <a:cubicBezTo>
                  <a:pt x="623" y="69"/>
                  <a:pt x="628" y="72"/>
                  <a:pt x="631" y="70"/>
                </a:cubicBezTo>
                <a:cubicBezTo>
                  <a:pt x="633" y="72"/>
                  <a:pt x="633" y="72"/>
                  <a:pt x="633" y="72"/>
                </a:cubicBezTo>
                <a:cubicBezTo>
                  <a:pt x="636" y="70"/>
                  <a:pt x="639" y="70"/>
                  <a:pt x="643" y="70"/>
                </a:cubicBezTo>
                <a:cubicBezTo>
                  <a:pt x="643" y="71"/>
                  <a:pt x="642" y="71"/>
                  <a:pt x="643" y="72"/>
                </a:cubicBezTo>
                <a:cubicBezTo>
                  <a:pt x="646" y="74"/>
                  <a:pt x="644" y="69"/>
                  <a:pt x="647" y="70"/>
                </a:cubicBezTo>
                <a:cubicBezTo>
                  <a:pt x="647" y="72"/>
                  <a:pt x="647" y="72"/>
                  <a:pt x="647" y="72"/>
                </a:cubicBezTo>
                <a:cubicBezTo>
                  <a:pt x="651" y="76"/>
                  <a:pt x="653" y="69"/>
                  <a:pt x="657" y="74"/>
                </a:cubicBezTo>
                <a:cubicBezTo>
                  <a:pt x="661" y="75"/>
                  <a:pt x="665" y="74"/>
                  <a:pt x="668" y="73"/>
                </a:cubicBezTo>
                <a:cubicBezTo>
                  <a:pt x="672" y="76"/>
                  <a:pt x="672" y="72"/>
                  <a:pt x="674" y="72"/>
                </a:cubicBezTo>
                <a:cubicBezTo>
                  <a:pt x="673" y="69"/>
                  <a:pt x="676" y="73"/>
                  <a:pt x="676" y="70"/>
                </a:cubicBezTo>
                <a:cubicBezTo>
                  <a:pt x="675" y="68"/>
                  <a:pt x="673" y="70"/>
                  <a:pt x="672" y="67"/>
                </a:cubicBezTo>
                <a:cubicBezTo>
                  <a:pt x="675" y="67"/>
                  <a:pt x="676" y="69"/>
                  <a:pt x="679" y="70"/>
                </a:cubicBezTo>
                <a:cubicBezTo>
                  <a:pt x="682" y="70"/>
                  <a:pt x="689" y="74"/>
                  <a:pt x="690" y="71"/>
                </a:cubicBezTo>
                <a:cubicBezTo>
                  <a:pt x="691" y="72"/>
                  <a:pt x="692" y="72"/>
                  <a:pt x="693" y="73"/>
                </a:cubicBezTo>
                <a:cubicBezTo>
                  <a:pt x="695" y="73"/>
                  <a:pt x="692" y="66"/>
                  <a:pt x="696" y="71"/>
                </a:cubicBezTo>
                <a:cubicBezTo>
                  <a:pt x="700" y="74"/>
                  <a:pt x="698" y="66"/>
                  <a:pt x="703" y="70"/>
                </a:cubicBezTo>
                <a:cubicBezTo>
                  <a:pt x="705" y="68"/>
                  <a:pt x="705" y="68"/>
                  <a:pt x="705" y="68"/>
                </a:cubicBezTo>
                <a:cubicBezTo>
                  <a:pt x="705" y="69"/>
                  <a:pt x="706" y="70"/>
                  <a:pt x="707" y="70"/>
                </a:cubicBezTo>
                <a:cubicBezTo>
                  <a:pt x="709" y="70"/>
                  <a:pt x="705" y="66"/>
                  <a:pt x="708" y="67"/>
                </a:cubicBezTo>
                <a:cubicBezTo>
                  <a:pt x="709" y="69"/>
                  <a:pt x="710" y="68"/>
                  <a:pt x="711" y="68"/>
                </a:cubicBezTo>
                <a:cubicBezTo>
                  <a:pt x="710" y="67"/>
                  <a:pt x="710" y="67"/>
                  <a:pt x="710" y="67"/>
                </a:cubicBezTo>
                <a:cubicBezTo>
                  <a:pt x="716" y="69"/>
                  <a:pt x="716" y="69"/>
                  <a:pt x="716" y="69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4" y="72"/>
                  <a:pt x="711" y="69"/>
                  <a:pt x="711" y="72"/>
                </a:cubicBezTo>
                <a:cubicBezTo>
                  <a:pt x="710" y="71"/>
                  <a:pt x="709" y="71"/>
                  <a:pt x="708" y="71"/>
                </a:cubicBezTo>
                <a:cubicBezTo>
                  <a:pt x="709" y="75"/>
                  <a:pt x="709" y="75"/>
                  <a:pt x="709" y="75"/>
                </a:cubicBezTo>
                <a:cubicBezTo>
                  <a:pt x="711" y="76"/>
                  <a:pt x="712" y="75"/>
                  <a:pt x="713" y="75"/>
                </a:cubicBezTo>
                <a:cubicBezTo>
                  <a:pt x="714" y="77"/>
                  <a:pt x="714" y="77"/>
                  <a:pt x="714" y="77"/>
                </a:cubicBezTo>
                <a:cubicBezTo>
                  <a:pt x="712" y="76"/>
                  <a:pt x="711" y="79"/>
                  <a:pt x="709" y="78"/>
                </a:cubicBezTo>
                <a:cubicBezTo>
                  <a:pt x="708" y="77"/>
                  <a:pt x="708" y="76"/>
                  <a:pt x="707" y="76"/>
                </a:cubicBezTo>
                <a:cubicBezTo>
                  <a:pt x="703" y="76"/>
                  <a:pt x="696" y="76"/>
                  <a:pt x="691" y="78"/>
                </a:cubicBezTo>
                <a:cubicBezTo>
                  <a:pt x="689" y="76"/>
                  <a:pt x="688" y="78"/>
                  <a:pt x="687" y="78"/>
                </a:cubicBezTo>
                <a:cubicBezTo>
                  <a:pt x="685" y="76"/>
                  <a:pt x="684" y="79"/>
                  <a:pt x="681" y="77"/>
                </a:cubicBezTo>
                <a:cubicBezTo>
                  <a:pt x="681" y="77"/>
                  <a:pt x="681" y="77"/>
                  <a:pt x="681" y="77"/>
                </a:cubicBezTo>
                <a:cubicBezTo>
                  <a:pt x="678" y="76"/>
                  <a:pt x="676" y="78"/>
                  <a:pt x="673" y="77"/>
                </a:cubicBezTo>
                <a:cubicBezTo>
                  <a:pt x="672" y="78"/>
                  <a:pt x="671" y="79"/>
                  <a:pt x="668" y="78"/>
                </a:cubicBezTo>
                <a:cubicBezTo>
                  <a:pt x="663" y="76"/>
                  <a:pt x="662" y="82"/>
                  <a:pt x="657" y="79"/>
                </a:cubicBezTo>
                <a:cubicBezTo>
                  <a:pt x="650" y="80"/>
                  <a:pt x="641" y="79"/>
                  <a:pt x="636" y="82"/>
                </a:cubicBezTo>
                <a:cubicBezTo>
                  <a:pt x="632" y="79"/>
                  <a:pt x="630" y="85"/>
                  <a:pt x="626" y="80"/>
                </a:cubicBezTo>
                <a:cubicBezTo>
                  <a:pt x="624" y="80"/>
                  <a:pt x="622" y="79"/>
                  <a:pt x="621" y="81"/>
                </a:cubicBezTo>
                <a:cubicBezTo>
                  <a:pt x="621" y="83"/>
                  <a:pt x="621" y="83"/>
                  <a:pt x="621" y="83"/>
                </a:cubicBezTo>
                <a:cubicBezTo>
                  <a:pt x="618" y="79"/>
                  <a:pt x="616" y="81"/>
                  <a:pt x="613" y="80"/>
                </a:cubicBezTo>
                <a:cubicBezTo>
                  <a:pt x="612" y="80"/>
                  <a:pt x="612" y="81"/>
                  <a:pt x="610" y="82"/>
                </a:cubicBezTo>
                <a:cubicBezTo>
                  <a:pt x="611" y="83"/>
                  <a:pt x="613" y="83"/>
                  <a:pt x="613" y="84"/>
                </a:cubicBezTo>
                <a:cubicBezTo>
                  <a:pt x="611" y="85"/>
                  <a:pt x="607" y="80"/>
                  <a:pt x="605" y="81"/>
                </a:cubicBezTo>
                <a:cubicBezTo>
                  <a:pt x="601" y="76"/>
                  <a:pt x="598" y="80"/>
                  <a:pt x="595" y="77"/>
                </a:cubicBezTo>
                <a:cubicBezTo>
                  <a:pt x="595" y="81"/>
                  <a:pt x="588" y="75"/>
                  <a:pt x="591" y="80"/>
                </a:cubicBezTo>
                <a:cubicBezTo>
                  <a:pt x="588" y="79"/>
                  <a:pt x="587" y="83"/>
                  <a:pt x="583" y="79"/>
                </a:cubicBezTo>
                <a:cubicBezTo>
                  <a:pt x="582" y="79"/>
                  <a:pt x="580" y="79"/>
                  <a:pt x="580" y="80"/>
                </a:cubicBezTo>
                <a:cubicBezTo>
                  <a:pt x="583" y="82"/>
                  <a:pt x="583" y="82"/>
                  <a:pt x="583" y="82"/>
                </a:cubicBezTo>
                <a:cubicBezTo>
                  <a:pt x="582" y="83"/>
                  <a:pt x="582" y="83"/>
                  <a:pt x="582" y="83"/>
                </a:cubicBezTo>
                <a:cubicBezTo>
                  <a:pt x="586" y="86"/>
                  <a:pt x="586" y="86"/>
                  <a:pt x="586" y="86"/>
                </a:cubicBezTo>
                <a:cubicBezTo>
                  <a:pt x="584" y="86"/>
                  <a:pt x="583" y="88"/>
                  <a:pt x="581" y="86"/>
                </a:cubicBezTo>
                <a:cubicBezTo>
                  <a:pt x="581" y="83"/>
                  <a:pt x="581" y="83"/>
                  <a:pt x="581" y="83"/>
                </a:cubicBezTo>
                <a:cubicBezTo>
                  <a:pt x="578" y="80"/>
                  <a:pt x="575" y="83"/>
                  <a:pt x="572" y="80"/>
                </a:cubicBezTo>
                <a:cubicBezTo>
                  <a:pt x="573" y="83"/>
                  <a:pt x="569" y="81"/>
                  <a:pt x="567" y="80"/>
                </a:cubicBezTo>
                <a:cubicBezTo>
                  <a:pt x="563" y="78"/>
                  <a:pt x="560" y="80"/>
                  <a:pt x="558" y="81"/>
                </a:cubicBezTo>
                <a:cubicBezTo>
                  <a:pt x="559" y="83"/>
                  <a:pt x="559" y="83"/>
                  <a:pt x="559" y="83"/>
                </a:cubicBezTo>
                <a:cubicBezTo>
                  <a:pt x="559" y="83"/>
                  <a:pt x="559" y="83"/>
                  <a:pt x="558" y="84"/>
                </a:cubicBezTo>
                <a:cubicBezTo>
                  <a:pt x="560" y="86"/>
                  <a:pt x="560" y="83"/>
                  <a:pt x="562" y="85"/>
                </a:cubicBezTo>
                <a:cubicBezTo>
                  <a:pt x="562" y="89"/>
                  <a:pt x="558" y="82"/>
                  <a:pt x="558" y="86"/>
                </a:cubicBezTo>
                <a:cubicBezTo>
                  <a:pt x="557" y="86"/>
                  <a:pt x="555" y="86"/>
                  <a:pt x="555" y="84"/>
                </a:cubicBezTo>
                <a:cubicBezTo>
                  <a:pt x="553" y="85"/>
                  <a:pt x="549" y="84"/>
                  <a:pt x="549" y="86"/>
                </a:cubicBezTo>
                <a:cubicBezTo>
                  <a:pt x="547" y="84"/>
                  <a:pt x="546" y="89"/>
                  <a:pt x="543" y="87"/>
                </a:cubicBezTo>
                <a:cubicBezTo>
                  <a:pt x="539" y="90"/>
                  <a:pt x="530" y="86"/>
                  <a:pt x="529" y="94"/>
                </a:cubicBezTo>
                <a:cubicBezTo>
                  <a:pt x="531" y="94"/>
                  <a:pt x="535" y="97"/>
                  <a:pt x="535" y="93"/>
                </a:cubicBezTo>
                <a:cubicBezTo>
                  <a:pt x="536" y="92"/>
                  <a:pt x="538" y="95"/>
                  <a:pt x="539" y="94"/>
                </a:cubicBezTo>
                <a:cubicBezTo>
                  <a:pt x="539" y="94"/>
                  <a:pt x="540" y="95"/>
                  <a:pt x="541" y="95"/>
                </a:cubicBezTo>
                <a:cubicBezTo>
                  <a:pt x="540" y="97"/>
                  <a:pt x="540" y="97"/>
                  <a:pt x="540" y="97"/>
                </a:cubicBezTo>
                <a:cubicBezTo>
                  <a:pt x="545" y="103"/>
                  <a:pt x="548" y="96"/>
                  <a:pt x="554" y="101"/>
                </a:cubicBezTo>
                <a:cubicBezTo>
                  <a:pt x="557" y="101"/>
                  <a:pt x="557" y="101"/>
                  <a:pt x="557" y="101"/>
                </a:cubicBezTo>
                <a:cubicBezTo>
                  <a:pt x="556" y="102"/>
                  <a:pt x="558" y="107"/>
                  <a:pt x="554" y="105"/>
                </a:cubicBezTo>
                <a:cubicBezTo>
                  <a:pt x="551" y="102"/>
                  <a:pt x="549" y="106"/>
                  <a:pt x="546" y="104"/>
                </a:cubicBezTo>
                <a:cubicBezTo>
                  <a:pt x="542" y="105"/>
                  <a:pt x="539" y="107"/>
                  <a:pt x="535" y="107"/>
                </a:cubicBezTo>
                <a:cubicBezTo>
                  <a:pt x="537" y="112"/>
                  <a:pt x="543" y="109"/>
                  <a:pt x="546" y="109"/>
                </a:cubicBezTo>
                <a:cubicBezTo>
                  <a:pt x="550" y="108"/>
                  <a:pt x="555" y="111"/>
                  <a:pt x="556" y="107"/>
                </a:cubicBezTo>
                <a:cubicBezTo>
                  <a:pt x="558" y="107"/>
                  <a:pt x="562" y="110"/>
                  <a:pt x="562" y="106"/>
                </a:cubicBezTo>
                <a:cubicBezTo>
                  <a:pt x="562" y="105"/>
                  <a:pt x="562" y="105"/>
                  <a:pt x="562" y="105"/>
                </a:cubicBezTo>
                <a:cubicBezTo>
                  <a:pt x="563" y="105"/>
                  <a:pt x="563" y="105"/>
                  <a:pt x="563" y="105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7" y="107"/>
                  <a:pt x="567" y="107"/>
                  <a:pt x="567" y="107"/>
                </a:cubicBezTo>
                <a:cubicBezTo>
                  <a:pt x="566" y="106"/>
                  <a:pt x="566" y="106"/>
                  <a:pt x="566" y="106"/>
                </a:cubicBezTo>
                <a:cubicBezTo>
                  <a:pt x="568" y="107"/>
                  <a:pt x="568" y="107"/>
                  <a:pt x="568" y="107"/>
                </a:cubicBezTo>
                <a:cubicBezTo>
                  <a:pt x="569" y="106"/>
                  <a:pt x="565" y="104"/>
                  <a:pt x="568" y="104"/>
                </a:cubicBezTo>
                <a:cubicBezTo>
                  <a:pt x="573" y="103"/>
                  <a:pt x="578" y="111"/>
                  <a:pt x="581" y="107"/>
                </a:cubicBezTo>
                <a:cubicBezTo>
                  <a:pt x="583" y="108"/>
                  <a:pt x="585" y="108"/>
                  <a:pt x="585" y="110"/>
                </a:cubicBezTo>
                <a:cubicBezTo>
                  <a:pt x="586" y="113"/>
                  <a:pt x="588" y="112"/>
                  <a:pt x="590" y="113"/>
                </a:cubicBezTo>
                <a:cubicBezTo>
                  <a:pt x="590" y="112"/>
                  <a:pt x="593" y="114"/>
                  <a:pt x="594" y="116"/>
                </a:cubicBezTo>
                <a:cubicBezTo>
                  <a:pt x="594" y="117"/>
                  <a:pt x="594" y="117"/>
                  <a:pt x="594" y="117"/>
                </a:cubicBezTo>
                <a:cubicBezTo>
                  <a:pt x="590" y="116"/>
                  <a:pt x="589" y="120"/>
                  <a:pt x="584" y="117"/>
                </a:cubicBezTo>
                <a:cubicBezTo>
                  <a:pt x="584" y="121"/>
                  <a:pt x="580" y="116"/>
                  <a:pt x="579" y="118"/>
                </a:cubicBezTo>
                <a:cubicBezTo>
                  <a:pt x="577" y="116"/>
                  <a:pt x="573" y="117"/>
                  <a:pt x="571" y="116"/>
                </a:cubicBezTo>
                <a:cubicBezTo>
                  <a:pt x="572" y="120"/>
                  <a:pt x="572" y="120"/>
                  <a:pt x="572" y="120"/>
                </a:cubicBezTo>
                <a:cubicBezTo>
                  <a:pt x="570" y="119"/>
                  <a:pt x="570" y="119"/>
                  <a:pt x="570" y="119"/>
                </a:cubicBezTo>
                <a:cubicBezTo>
                  <a:pt x="570" y="118"/>
                  <a:pt x="570" y="118"/>
                  <a:pt x="570" y="118"/>
                </a:cubicBezTo>
                <a:cubicBezTo>
                  <a:pt x="568" y="116"/>
                  <a:pt x="565" y="117"/>
                  <a:pt x="564" y="117"/>
                </a:cubicBezTo>
                <a:cubicBezTo>
                  <a:pt x="561" y="117"/>
                  <a:pt x="559" y="117"/>
                  <a:pt x="557" y="118"/>
                </a:cubicBezTo>
                <a:cubicBezTo>
                  <a:pt x="558" y="120"/>
                  <a:pt x="558" y="120"/>
                  <a:pt x="558" y="120"/>
                </a:cubicBezTo>
                <a:cubicBezTo>
                  <a:pt x="557" y="120"/>
                  <a:pt x="557" y="118"/>
                  <a:pt x="555" y="118"/>
                </a:cubicBezTo>
                <a:cubicBezTo>
                  <a:pt x="548" y="117"/>
                  <a:pt x="539" y="117"/>
                  <a:pt x="534" y="120"/>
                </a:cubicBezTo>
                <a:cubicBezTo>
                  <a:pt x="532" y="118"/>
                  <a:pt x="531" y="119"/>
                  <a:pt x="530" y="119"/>
                </a:cubicBezTo>
                <a:cubicBezTo>
                  <a:pt x="530" y="121"/>
                  <a:pt x="527" y="118"/>
                  <a:pt x="527" y="121"/>
                </a:cubicBezTo>
                <a:cubicBezTo>
                  <a:pt x="527" y="120"/>
                  <a:pt x="526" y="119"/>
                  <a:pt x="525" y="119"/>
                </a:cubicBezTo>
                <a:cubicBezTo>
                  <a:pt x="525" y="120"/>
                  <a:pt x="524" y="120"/>
                  <a:pt x="524" y="121"/>
                </a:cubicBezTo>
                <a:cubicBezTo>
                  <a:pt x="527" y="125"/>
                  <a:pt x="533" y="120"/>
                  <a:pt x="533" y="127"/>
                </a:cubicBezTo>
                <a:cubicBezTo>
                  <a:pt x="533" y="128"/>
                  <a:pt x="534" y="128"/>
                  <a:pt x="534" y="128"/>
                </a:cubicBezTo>
                <a:cubicBezTo>
                  <a:pt x="534" y="129"/>
                  <a:pt x="534" y="129"/>
                  <a:pt x="534" y="129"/>
                </a:cubicBezTo>
                <a:cubicBezTo>
                  <a:pt x="536" y="130"/>
                  <a:pt x="536" y="129"/>
                  <a:pt x="538" y="130"/>
                </a:cubicBezTo>
                <a:cubicBezTo>
                  <a:pt x="538" y="132"/>
                  <a:pt x="538" y="132"/>
                  <a:pt x="538" y="132"/>
                </a:cubicBezTo>
                <a:cubicBezTo>
                  <a:pt x="545" y="134"/>
                  <a:pt x="552" y="132"/>
                  <a:pt x="556" y="132"/>
                </a:cubicBezTo>
                <a:cubicBezTo>
                  <a:pt x="556" y="131"/>
                  <a:pt x="556" y="131"/>
                  <a:pt x="555" y="130"/>
                </a:cubicBezTo>
                <a:cubicBezTo>
                  <a:pt x="558" y="132"/>
                  <a:pt x="556" y="128"/>
                  <a:pt x="557" y="127"/>
                </a:cubicBezTo>
                <a:cubicBezTo>
                  <a:pt x="560" y="127"/>
                  <a:pt x="563" y="127"/>
                  <a:pt x="565" y="127"/>
                </a:cubicBezTo>
                <a:cubicBezTo>
                  <a:pt x="566" y="127"/>
                  <a:pt x="566" y="127"/>
                  <a:pt x="566" y="127"/>
                </a:cubicBezTo>
                <a:cubicBezTo>
                  <a:pt x="565" y="127"/>
                  <a:pt x="565" y="128"/>
                  <a:pt x="564" y="129"/>
                </a:cubicBezTo>
                <a:cubicBezTo>
                  <a:pt x="564" y="130"/>
                  <a:pt x="564" y="130"/>
                  <a:pt x="564" y="130"/>
                </a:cubicBezTo>
                <a:cubicBezTo>
                  <a:pt x="568" y="129"/>
                  <a:pt x="571" y="128"/>
                  <a:pt x="573" y="126"/>
                </a:cubicBezTo>
                <a:cubicBezTo>
                  <a:pt x="575" y="128"/>
                  <a:pt x="575" y="128"/>
                  <a:pt x="575" y="128"/>
                </a:cubicBezTo>
                <a:cubicBezTo>
                  <a:pt x="576" y="128"/>
                  <a:pt x="575" y="126"/>
                  <a:pt x="575" y="124"/>
                </a:cubicBezTo>
                <a:cubicBezTo>
                  <a:pt x="576" y="127"/>
                  <a:pt x="580" y="128"/>
                  <a:pt x="582" y="129"/>
                </a:cubicBezTo>
                <a:cubicBezTo>
                  <a:pt x="584" y="126"/>
                  <a:pt x="588" y="128"/>
                  <a:pt x="592" y="127"/>
                </a:cubicBezTo>
                <a:cubicBezTo>
                  <a:pt x="595" y="129"/>
                  <a:pt x="595" y="129"/>
                  <a:pt x="595" y="129"/>
                </a:cubicBezTo>
                <a:cubicBezTo>
                  <a:pt x="596" y="129"/>
                  <a:pt x="595" y="127"/>
                  <a:pt x="594" y="126"/>
                </a:cubicBezTo>
                <a:cubicBezTo>
                  <a:pt x="594" y="124"/>
                  <a:pt x="592" y="127"/>
                  <a:pt x="591" y="124"/>
                </a:cubicBezTo>
                <a:cubicBezTo>
                  <a:pt x="592" y="124"/>
                  <a:pt x="592" y="124"/>
                  <a:pt x="592" y="124"/>
                </a:cubicBezTo>
                <a:cubicBezTo>
                  <a:pt x="593" y="124"/>
                  <a:pt x="597" y="126"/>
                  <a:pt x="597" y="124"/>
                </a:cubicBezTo>
                <a:cubicBezTo>
                  <a:pt x="599" y="127"/>
                  <a:pt x="599" y="127"/>
                  <a:pt x="599" y="127"/>
                </a:cubicBezTo>
                <a:cubicBezTo>
                  <a:pt x="599" y="126"/>
                  <a:pt x="600" y="125"/>
                  <a:pt x="601" y="126"/>
                </a:cubicBezTo>
                <a:cubicBezTo>
                  <a:pt x="601" y="126"/>
                  <a:pt x="602" y="129"/>
                  <a:pt x="603" y="128"/>
                </a:cubicBezTo>
                <a:cubicBezTo>
                  <a:pt x="605" y="125"/>
                  <a:pt x="599" y="124"/>
                  <a:pt x="601" y="121"/>
                </a:cubicBezTo>
                <a:cubicBezTo>
                  <a:pt x="606" y="122"/>
                  <a:pt x="612" y="122"/>
                  <a:pt x="618" y="126"/>
                </a:cubicBezTo>
                <a:cubicBezTo>
                  <a:pt x="621" y="125"/>
                  <a:pt x="618" y="120"/>
                  <a:pt x="622" y="123"/>
                </a:cubicBezTo>
                <a:cubicBezTo>
                  <a:pt x="626" y="125"/>
                  <a:pt x="624" y="122"/>
                  <a:pt x="627" y="122"/>
                </a:cubicBezTo>
                <a:cubicBezTo>
                  <a:pt x="629" y="121"/>
                  <a:pt x="633" y="125"/>
                  <a:pt x="633" y="122"/>
                </a:cubicBezTo>
                <a:cubicBezTo>
                  <a:pt x="636" y="125"/>
                  <a:pt x="638" y="121"/>
                  <a:pt x="641" y="124"/>
                </a:cubicBezTo>
                <a:cubicBezTo>
                  <a:pt x="645" y="123"/>
                  <a:pt x="651" y="125"/>
                  <a:pt x="655" y="124"/>
                </a:cubicBezTo>
                <a:cubicBezTo>
                  <a:pt x="655" y="124"/>
                  <a:pt x="658" y="125"/>
                  <a:pt x="658" y="123"/>
                </a:cubicBezTo>
                <a:cubicBezTo>
                  <a:pt x="659" y="126"/>
                  <a:pt x="659" y="126"/>
                  <a:pt x="659" y="126"/>
                </a:cubicBezTo>
                <a:cubicBezTo>
                  <a:pt x="660" y="124"/>
                  <a:pt x="661" y="127"/>
                  <a:pt x="663" y="127"/>
                </a:cubicBezTo>
                <a:cubicBezTo>
                  <a:pt x="665" y="124"/>
                  <a:pt x="669" y="129"/>
                  <a:pt x="670" y="125"/>
                </a:cubicBezTo>
                <a:cubicBezTo>
                  <a:pt x="672" y="126"/>
                  <a:pt x="674" y="124"/>
                  <a:pt x="677" y="126"/>
                </a:cubicBezTo>
                <a:cubicBezTo>
                  <a:pt x="680" y="127"/>
                  <a:pt x="682" y="122"/>
                  <a:pt x="685" y="124"/>
                </a:cubicBezTo>
                <a:cubicBezTo>
                  <a:pt x="686" y="124"/>
                  <a:pt x="686" y="123"/>
                  <a:pt x="687" y="123"/>
                </a:cubicBezTo>
                <a:cubicBezTo>
                  <a:pt x="689" y="127"/>
                  <a:pt x="692" y="127"/>
                  <a:pt x="695" y="128"/>
                </a:cubicBezTo>
                <a:cubicBezTo>
                  <a:pt x="704" y="125"/>
                  <a:pt x="704" y="125"/>
                  <a:pt x="704" y="125"/>
                </a:cubicBezTo>
                <a:cubicBezTo>
                  <a:pt x="704" y="123"/>
                  <a:pt x="704" y="123"/>
                  <a:pt x="704" y="123"/>
                </a:cubicBezTo>
                <a:cubicBezTo>
                  <a:pt x="705" y="124"/>
                  <a:pt x="705" y="125"/>
                  <a:pt x="706" y="125"/>
                </a:cubicBezTo>
                <a:cubicBezTo>
                  <a:pt x="707" y="124"/>
                  <a:pt x="714" y="127"/>
                  <a:pt x="712" y="122"/>
                </a:cubicBezTo>
                <a:cubicBezTo>
                  <a:pt x="713" y="125"/>
                  <a:pt x="717" y="123"/>
                  <a:pt x="718" y="123"/>
                </a:cubicBezTo>
                <a:cubicBezTo>
                  <a:pt x="724" y="126"/>
                  <a:pt x="725" y="119"/>
                  <a:pt x="731" y="122"/>
                </a:cubicBezTo>
                <a:cubicBezTo>
                  <a:pt x="733" y="121"/>
                  <a:pt x="736" y="122"/>
                  <a:pt x="738" y="119"/>
                </a:cubicBezTo>
                <a:cubicBezTo>
                  <a:pt x="739" y="120"/>
                  <a:pt x="740" y="119"/>
                  <a:pt x="739" y="118"/>
                </a:cubicBezTo>
                <a:cubicBezTo>
                  <a:pt x="742" y="122"/>
                  <a:pt x="747" y="118"/>
                  <a:pt x="750" y="118"/>
                </a:cubicBezTo>
                <a:cubicBezTo>
                  <a:pt x="753" y="120"/>
                  <a:pt x="754" y="117"/>
                  <a:pt x="757" y="120"/>
                </a:cubicBezTo>
                <a:cubicBezTo>
                  <a:pt x="756" y="116"/>
                  <a:pt x="761" y="121"/>
                  <a:pt x="762" y="118"/>
                </a:cubicBezTo>
                <a:cubicBezTo>
                  <a:pt x="765" y="118"/>
                  <a:pt x="767" y="121"/>
                  <a:pt x="770" y="122"/>
                </a:cubicBezTo>
                <a:cubicBezTo>
                  <a:pt x="771" y="120"/>
                  <a:pt x="768" y="120"/>
                  <a:pt x="767" y="118"/>
                </a:cubicBezTo>
                <a:cubicBezTo>
                  <a:pt x="768" y="118"/>
                  <a:pt x="773" y="119"/>
                  <a:pt x="772" y="116"/>
                </a:cubicBezTo>
                <a:cubicBezTo>
                  <a:pt x="776" y="118"/>
                  <a:pt x="776" y="118"/>
                  <a:pt x="776" y="118"/>
                </a:cubicBezTo>
                <a:cubicBezTo>
                  <a:pt x="775" y="122"/>
                  <a:pt x="775" y="122"/>
                  <a:pt x="775" y="122"/>
                </a:cubicBezTo>
                <a:cubicBezTo>
                  <a:pt x="776" y="123"/>
                  <a:pt x="776" y="123"/>
                  <a:pt x="776" y="123"/>
                </a:cubicBezTo>
                <a:cubicBezTo>
                  <a:pt x="774" y="123"/>
                  <a:pt x="770" y="122"/>
                  <a:pt x="769" y="123"/>
                </a:cubicBezTo>
                <a:cubicBezTo>
                  <a:pt x="771" y="124"/>
                  <a:pt x="776" y="125"/>
                  <a:pt x="778" y="125"/>
                </a:cubicBezTo>
                <a:cubicBezTo>
                  <a:pt x="779" y="126"/>
                  <a:pt x="779" y="126"/>
                  <a:pt x="779" y="126"/>
                </a:cubicBezTo>
                <a:cubicBezTo>
                  <a:pt x="776" y="125"/>
                  <a:pt x="772" y="125"/>
                  <a:pt x="770" y="127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9" y="123"/>
                  <a:pt x="769" y="123"/>
                  <a:pt x="769" y="123"/>
                </a:cubicBezTo>
                <a:cubicBezTo>
                  <a:pt x="767" y="122"/>
                  <a:pt x="764" y="122"/>
                  <a:pt x="764" y="123"/>
                </a:cubicBezTo>
                <a:cubicBezTo>
                  <a:pt x="764" y="125"/>
                  <a:pt x="764" y="125"/>
                  <a:pt x="764" y="125"/>
                </a:cubicBezTo>
                <a:cubicBezTo>
                  <a:pt x="761" y="123"/>
                  <a:pt x="759" y="124"/>
                  <a:pt x="756" y="124"/>
                </a:cubicBezTo>
                <a:cubicBezTo>
                  <a:pt x="756" y="126"/>
                  <a:pt x="756" y="126"/>
                  <a:pt x="756" y="126"/>
                </a:cubicBezTo>
                <a:cubicBezTo>
                  <a:pt x="757" y="125"/>
                  <a:pt x="753" y="122"/>
                  <a:pt x="751" y="123"/>
                </a:cubicBezTo>
                <a:cubicBezTo>
                  <a:pt x="749" y="124"/>
                  <a:pt x="749" y="127"/>
                  <a:pt x="747" y="127"/>
                </a:cubicBezTo>
                <a:cubicBezTo>
                  <a:pt x="746" y="125"/>
                  <a:pt x="746" y="125"/>
                  <a:pt x="746" y="125"/>
                </a:cubicBezTo>
                <a:cubicBezTo>
                  <a:pt x="742" y="126"/>
                  <a:pt x="737" y="123"/>
                  <a:pt x="737" y="128"/>
                </a:cubicBezTo>
                <a:cubicBezTo>
                  <a:pt x="735" y="125"/>
                  <a:pt x="735" y="125"/>
                  <a:pt x="735" y="125"/>
                </a:cubicBezTo>
                <a:cubicBezTo>
                  <a:pt x="731" y="127"/>
                  <a:pt x="725" y="128"/>
                  <a:pt x="723" y="131"/>
                </a:cubicBezTo>
                <a:cubicBezTo>
                  <a:pt x="721" y="133"/>
                  <a:pt x="717" y="133"/>
                  <a:pt x="714" y="133"/>
                </a:cubicBezTo>
                <a:cubicBezTo>
                  <a:pt x="710" y="131"/>
                  <a:pt x="711" y="139"/>
                  <a:pt x="707" y="133"/>
                </a:cubicBezTo>
                <a:cubicBezTo>
                  <a:pt x="705" y="135"/>
                  <a:pt x="705" y="135"/>
                  <a:pt x="705" y="135"/>
                </a:cubicBezTo>
                <a:cubicBezTo>
                  <a:pt x="702" y="130"/>
                  <a:pt x="710" y="136"/>
                  <a:pt x="707" y="130"/>
                </a:cubicBezTo>
                <a:cubicBezTo>
                  <a:pt x="704" y="132"/>
                  <a:pt x="698" y="125"/>
                  <a:pt x="698" y="131"/>
                </a:cubicBezTo>
                <a:cubicBezTo>
                  <a:pt x="695" y="131"/>
                  <a:pt x="694" y="133"/>
                  <a:pt x="691" y="131"/>
                </a:cubicBezTo>
                <a:cubicBezTo>
                  <a:pt x="691" y="136"/>
                  <a:pt x="685" y="127"/>
                  <a:pt x="686" y="133"/>
                </a:cubicBezTo>
                <a:cubicBezTo>
                  <a:pt x="681" y="131"/>
                  <a:pt x="684" y="138"/>
                  <a:pt x="680" y="139"/>
                </a:cubicBezTo>
                <a:cubicBezTo>
                  <a:pt x="679" y="139"/>
                  <a:pt x="679" y="136"/>
                  <a:pt x="676" y="136"/>
                </a:cubicBezTo>
                <a:cubicBezTo>
                  <a:pt x="676" y="135"/>
                  <a:pt x="679" y="134"/>
                  <a:pt x="676" y="132"/>
                </a:cubicBezTo>
                <a:cubicBezTo>
                  <a:pt x="675" y="136"/>
                  <a:pt x="671" y="131"/>
                  <a:pt x="669" y="133"/>
                </a:cubicBezTo>
                <a:cubicBezTo>
                  <a:pt x="667" y="133"/>
                  <a:pt x="662" y="132"/>
                  <a:pt x="660" y="134"/>
                </a:cubicBezTo>
                <a:cubicBezTo>
                  <a:pt x="660" y="136"/>
                  <a:pt x="657" y="137"/>
                  <a:pt x="655" y="138"/>
                </a:cubicBezTo>
                <a:cubicBezTo>
                  <a:pt x="654" y="138"/>
                  <a:pt x="651" y="136"/>
                  <a:pt x="652" y="138"/>
                </a:cubicBezTo>
                <a:cubicBezTo>
                  <a:pt x="647" y="136"/>
                  <a:pt x="644" y="137"/>
                  <a:pt x="640" y="138"/>
                </a:cubicBezTo>
                <a:cubicBezTo>
                  <a:pt x="640" y="137"/>
                  <a:pt x="639" y="136"/>
                  <a:pt x="638" y="136"/>
                </a:cubicBezTo>
                <a:cubicBezTo>
                  <a:pt x="633" y="136"/>
                  <a:pt x="629" y="137"/>
                  <a:pt x="624" y="135"/>
                </a:cubicBezTo>
                <a:cubicBezTo>
                  <a:pt x="624" y="136"/>
                  <a:pt x="624" y="136"/>
                  <a:pt x="624" y="136"/>
                </a:cubicBezTo>
                <a:cubicBezTo>
                  <a:pt x="620" y="135"/>
                  <a:pt x="616" y="135"/>
                  <a:pt x="614" y="136"/>
                </a:cubicBezTo>
                <a:cubicBezTo>
                  <a:pt x="611" y="135"/>
                  <a:pt x="609" y="136"/>
                  <a:pt x="605" y="134"/>
                </a:cubicBezTo>
                <a:cubicBezTo>
                  <a:pt x="597" y="136"/>
                  <a:pt x="588" y="137"/>
                  <a:pt x="578" y="135"/>
                </a:cubicBezTo>
                <a:cubicBezTo>
                  <a:pt x="573" y="135"/>
                  <a:pt x="568" y="135"/>
                  <a:pt x="563" y="135"/>
                </a:cubicBezTo>
                <a:cubicBezTo>
                  <a:pt x="563" y="138"/>
                  <a:pt x="562" y="137"/>
                  <a:pt x="561" y="137"/>
                </a:cubicBezTo>
                <a:cubicBezTo>
                  <a:pt x="560" y="136"/>
                  <a:pt x="560" y="136"/>
                  <a:pt x="560" y="136"/>
                </a:cubicBezTo>
                <a:cubicBezTo>
                  <a:pt x="557" y="135"/>
                  <a:pt x="556" y="138"/>
                  <a:pt x="554" y="137"/>
                </a:cubicBezTo>
                <a:cubicBezTo>
                  <a:pt x="554" y="138"/>
                  <a:pt x="553" y="138"/>
                  <a:pt x="553" y="139"/>
                </a:cubicBezTo>
                <a:cubicBezTo>
                  <a:pt x="556" y="141"/>
                  <a:pt x="555" y="139"/>
                  <a:pt x="558" y="140"/>
                </a:cubicBezTo>
                <a:cubicBezTo>
                  <a:pt x="559" y="145"/>
                  <a:pt x="555" y="142"/>
                  <a:pt x="552" y="144"/>
                </a:cubicBezTo>
                <a:cubicBezTo>
                  <a:pt x="550" y="143"/>
                  <a:pt x="548" y="145"/>
                  <a:pt x="546" y="141"/>
                </a:cubicBezTo>
                <a:cubicBezTo>
                  <a:pt x="546" y="140"/>
                  <a:pt x="546" y="140"/>
                  <a:pt x="546" y="139"/>
                </a:cubicBezTo>
                <a:cubicBezTo>
                  <a:pt x="543" y="139"/>
                  <a:pt x="537" y="139"/>
                  <a:pt x="537" y="143"/>
                </a:cubicBezTo>
                <a:cubicBezTo>
                  <a:pt x="534" y="141"/>
                  <a:pt x="533" y="145"/>
                  <a:pt x="531" y="143"/>
                </a:cubicBezTo>
                <a:cubicBezTo>
                  <a:pt x="531" y="145"/>
                  <a:pt x="529" y="145"/>
                  <a:pt x="527" y="145"/>
                </a:cubicBezTo>
                <a:cubicBezTo>
                  <a:pt x="525" y="142"/>
                  <a:pt x="531" y="143"/>
                  <a:pt x="527" y="140"/>
                </a:cubicBezTo>
                <a:cubicBezTo>
                  <a:pt x="525" y="140"/>
                  <a:pt x="526" y="142"/>
                  <a:pt x="524" y="140"/>
                </a:cubicBezTo>
                <a:cubicBezTo>
                  <a:pt x="523" y="143"/>
                  <a:pt x="519" y="141"/>
                  <a:pt x="517" y="142"/>
                </a:cubicBezTo>
                <a:cubicBezTo>
                  <a:pt x="513" y="140"/>
                  <a:pt x="511" y="145"/>
                  <a:pt x="506" y="142"/>
                </a:cubicBezTo>
                <a:cubicBezTo>
                  <a:pt x="494" y="143"/>
                  <a:pt x="483" y="150"/>
                  <a:pt x="467" y="146"/>
                </a:cubicBezTo>
                <a:cubicBezTo>
                  <a:pt x="466" y="148"/>
                  <a:pt x="463" y="146"/>
                  <a:pt x="461" y="145"/>
                </a:cubicBezTo>
                <a:cubicBezTo>
                  <a:pt x="456" y="146"/>
                  <a:pt x="450" y="145"/>
                  <a:pt x="445" y="144"/>
                </a:cubicBezTo>
                <a:cubicBezTo>
                  <a:pt x="443" y="142"/>
                  <a:pt x="442" y="144"/>
                  <a:pt x="440" y="144"/>
                </a:cubicBezTo>
                <a:cubicBezTo>
                  <a:pt x="433" y="145"/>
                  <a:pt x="424" y="140"/>
                  <a:pt x="421" y="147"/>
                </a:cubicBezTo>
                <a:cubicBezTo>
                  <a:pt x="417" y="146"/>
                  <a:pt x="413" y="149"/>
                  <a:pt x="408" y="147"/>
                </a:cubicBezTo>
                <a:cubicBezTo>
                  <a:pt x="408" y="147"/>
                  <a:pt x="407" y="147"/>
                  <a:pt x="407" y="148"/>
                </a:cubicBezTo>
                <a:cubicBezTo>
                  <a:pt x="408" y="151"/>
                  <a:pt x="408" y="151"/>
                  <a:pt x="408" y="151"/>
                </a:cubicBezTo>
                <a:cubicBezTo>
                  <a:pt x="405" y="151"/>
                  <a:pt x="402" y="149"/>
                  <a:pt x="401" y="152"/>
                </a:cubicBezTo>
                <a:cubicBezTo>
                  <a:pt x="400" y="151"/>
                  <a:pt x="399" y="152"/>
                  <a:pt x="398" y="152"/>
                </a:cubicBezTo>
                <a:cubicBezTo>
                  <a:pt x="398" y="151"/>
                  <a:pt x="397" y="150"/>
                  <a:pt x="396" y="149"/>
                </a:cubicBezTo>
                <a:cubicBezTo>
                  <a:pt x="394" y="149"/>
                  <a:pt x="395" y="151"/>
                  <a:pt x="395" y="151"/>
                </a:cubicBezTo>
                <a:cubicBezTo>
                  <a:pt x="393" y="154"/>
                  <a:pt x="387" y="147"/>
                  <a:pt x="387" y="152"/>
                </a:cubicBezTo>
                <a:cubicBezTo>
                  <a:pt x="386" y="152"/>
                  <a:pt x="384" y="152"/>
                  <a:pt x="384" y="150"/>
                </a:cubicBezTo>
                <a:cubicBezTo>
                  <a:pt x="382" y="150"/>
                  <a:pt x="381" y="152"/>
                  <a:pt x="381" y="154"/>
                </a:cubicBezTo>
                <a:cubicBezTo>
                  <a:pt x="378" y="152"/>
                  <a:pt x="376" y="152"/>
                  <a:pt x="373" y="151"/>
                </a:cubicBezTo>
                <a:cubicBezTo>
                  <a:pt x="371" y="148"/>
                  <a:pt x="370" y="151"/>
                  <a:pt x="368" y="150"/>
                </a:cubicBezTo>
                <a:cubicBezTo>
                  <a:pt x="367" y="152"/>
                  <a:pt x="363" y="149"/>
                  <a:pt x="362" y="151"/>
                </a:cubicBezTo>
                <a:cubicBezTo>
                  <a:pt x="359" y="151"/>
                  <a:pt x="356" y="152"/>
                  <a:pt x="353" y="153"/>
                </a:cubicBezTo>
                <a:cubicBezTo>
                  <a:pt x="354" y="157"/>
                  <a:pt x="348" y="153"/>
                  <a:pt x="346" y="153"/>
                </a:cubicBezTo>
                <a:cubicBezTo>
                  <a:pt x="344" y="153"/>
                  <a:pt x="343" y="153"/>
                  <a:pt x="342" y="154"/>
                </a:cubicBezTo>
                <a:cubicBezTo>
                  <a:pt x="342" y="154"/>
                  <a:pt x="341" y="153"/>
                  <a:pt x="340" y="153"/>
                </a:cubicBezTo>
                <a:cubicBezTo>
                  <a:pt x="339" y="154"/>
                  <a:pt x="337" y="154"/>
                  <a:pt x="338" y="156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8" y="159"/>
                  <a:pt x="338" y="159"/>
                </a:cubicBezTo>
                <a:cubicBezTo>
                  <a:pt x="342" y="161"/>
                  <a:pt x="345" y="159"/>
                  <a:pt x="350" y="162"/>
                </a:cubicBezTo>
                <a:cubicBezTo>
                  <a:pt x="352" y="160"/>
                  <a:pt x="355" y="161"/>
                  <a:pt x="357" y="160"/>
                </a:cubicBezTo>
                <a:cubicBezTo>
                  <a:pt x="359" y="162"/>
                  <a:pt x="358" y="157"/>
                  <a:pt x="360" y="159"/>
                </a:cubicBezTo>
                <a:cubicBezTo>
                  <a:pt x="360" y="156"/>
                  <a:pt x="362" y="161"/>
                  <a:pt x="364" y="160"/>
                </a:cubicBezTo>
                <a:cubicBezTo>
                  <a:pt x="367" y="158"/>
                  <a:pt x="367" y="158"/>
                  <a:pt x="367" y="158"/>
                </a:cubicBezTo>
                <a:cubicBezTo>
                  <a:pt x="367" y="159"/>
                  <a:pt x="368" y="159"/>
                  <a:pt x="369" y="160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58"/>
                  <a:pt x="369" y="158"/>
                  <a:pt x="369" y="158"/>
                </a:cubicBezTo>
                <a:cubicBezTo>
                  <a:pt x="370" y="157"/>
                  <a:pt x="372" y="160"/>
                  <a:pt x="373" y="158"/>
                </a:cubicBezTo>
                <a:cubicBezTo>
                  <a:pt x="378" y="162"/>
                  <a:pt x="381" y="158"/>
                  <a:pt x="385" y="158"/>
                </a:cubicBezTo>
                <a:cubicBezTo>
                  <a:pt x="389" y="159"/>
                  <a:pt x="392" y="159"/>
                  <a:pt x="395" y="158"/>
                </a:cubicBezTo>
                <a:cubicBezTo>
                  <a:pt x="396" y="157"/>
                  <a:pt x="393" y="156"/>
                  <a:pt x="393" y="154"/>
                </a:cubicBezTo>
                <a:cubicBezTo>
                  <a:pt x="395" y="151"/>
                  <a:pt x="402" y="157"/>
                  <a:pt x="403" y="153"/>
                </a:cubicBezTo>
                <a:cubicBezTo>
                  <a:pt x="404" y="153"/>
                  <a:pt x="407" y="155"/>
                  <a:pt x="407" y="156"/>
                </a:cubicBezTo>
                <a:cubicBezTo>
                  <a:pt x="409" y="157"/>
                  <a:pt x="412" y="157"/>
                  <a:pt x="413" y="155"/>
                </a:cubicBezTo>
                <a:cubicBezTo>
                  <a:pt x="414" y="156"/>
                  <a:pt x="415" y="157"/>
                  <a:pt x="416" y="156"/>
                </a:cubicBezTo>
                <a:cubicBezTo>
                  <a:pt x="416" y="156"/>
                  <a:pt x="416" y="156"/>
                  <a:pt x="416" y="156"/>
                </a:cubicBezTo>
                <a:cubicBezTo>
                  <a:pt x="415" y="155"/>
                  <a:pt x="415" y="155"/>
                  <a:pt x="415" y="155"/>
                </a:cubicBezTo>
                <a:cubicBezTo>
                  <a:pt x="418" y="155"/>
                  <a:pt x="424" y="158"/>
                  <a:pt x="425" y="154"/>
                </a:cubicBezTo>
                <a:cubicBezTo>
                  <a:pt x="427" y="156"/>
                  <a:pt x="429" y="155"/>
                  <a:pt x="430" y="155"/>
                </a:cubicBezTo>
                <a:cubicBezTo>
                  <a:pt x="431" y="155"/>
                  <a:pt x="432" y="154"/>
                  <a:pt x="433" y="153"/>
                </a:cubicBezTo>
                <a:cubicBezTo>
                  <a:pt x="433" y="151"/>
                  <a:pt x="433" y="151"/>
                  <a:pt x="433" y="151"/>
                </a:cubicBezTo>
                <a:cubicBezTo>
                  <a:pt x="435" y="151"/>
                  <a:pt x="438" y="159"/>
                  <a:pt x="439" y="154"/>
                </a:cubicBezTo>
                <a:cubicBezTo>
                  <a:pt x="441" y="154"/>
                  <a:pt x="444" y="158"/>
                  <a:pt x="445" y="156"/>
                </a:cubicBezTo>
                <a:cubicBezTo>
                  <a:pt x="450" y="159"/>
                  <a:pt x="452" y="156"/>
                  <a:pt x="457" y="157"/>
                </a:cubicBezTo>
                <a:cubicBezTo>
                  <a:pt x="457" y="158"/>
                  <a:pt x="458" y="158"/>
                  <a:pt x="459" y="159"/>
                </a:cubicBezTo>
                <a:cubicBezTo>
                  <a:pt x="461" y="155"/>
                  <a:pt x="466" y="160"/>
                  <a:pt x="468" y="158"/>
                </a:cubicBezTo>
                <a:cubicBezTo>
                  <a:pt x="470" y="160"/>
                  <a:pt x="470" y="160"/>
                  <a:pt x="470" y="160"/>
                </a:cubicBezTo>
                <a:cubicBezTo>
                  <a:pt x="475" y="156"/>
                  <a:pt x="487" y="161"/>
                  <a:pt x="492" y="158"/>
                </a:cubicBezTo>
                <a:cubicBezTo>
                  <a:pt x="494" y="159"/>
                  <a:pt x="494" y="160"/>
                  <a:pt x="495" y="158"/>
                </a:cubicBezTo>
                <a:cubicBezTo>
                  <a:pt x="495" y="157"/>
                  <a:pt x="498" y="159"/>
                  <a:pt x="499" y="159"/>
                </a:cubicBezTo>
                <a:cubicBezTo>
                  <a:pt x="502" y="158"/>
                  <a:pt x="504" y="158"/>
                  <a:pt x="507" y="159"/>
                </a:cubicBezTo>
                <a:cubicBezTo>
                  <a:pt x="507" y="157"/>
                  <a:pt x="509" y="160"/>
                  <a:pt x="510" y="159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2" y="160"/>
                  <a:pt x="514" y="156"/>
                  <a:pt x="515" y="158"/>
                </a:cubicBezTo>
                <a:cubicBezTo>
                  <a:pt x="518" y="158"/>
                  <a:pt x="515" y="155"/>
                  <a:pt x="515" y="154"/>
                </a:cubicBezTo>
                <a:cubicBezTo>
                  <a:pt x="516" y="154"/>
                  <a:pt x="518" y="157"/>
                  <a:pt x="517" y="158"/>
                </a:cubicBezTo>
                <a:cubicBezTo>
                  <a:pt x="519" y="158"/>
                  <a:pt x="521" y="159"/>
                  <a:pt x="521" y="156"/>
                </a:cubicBezTo>
                <a:cubicBezTo>
                  <a:pt x="520" y="155"/>
                  <a:pt x="519" y="154"/>
                  <a:pt x="520" y="153"/>
                </a:cubicBezTo>
                <a:cubicBezTo>
                  <a:pt x="521" y="154"/>
                  <a:pt x="521" y="154"/>
                  <a:pt x="522" y="154"/>
                </a:cubicBezTo>
                <a:cubicBezTo>
                  <a:pt x="521" y="156"/>
                  <a:pt x="521" y="156"/>
                  <a:pt x="521" y="156"/>
                </a:cubicBezTo>
                <a:cubicBezTo>
                  <a:pt x="524" y="157"/>
                  <a:pt x="528" y="159"/>
                  <a:pt x="531" y="158"/>
                </a:cubicBezTo>
                <a:cubicBezTo>
                  <a:pt x="531" y="157"/>
                  <a:pt x="531" y="155"/>
                  <a:pt x="529" y="155"/>
                </a:cubicBezTo>
                <a:cubicBezTo>
                  <a:pt x="528" y="155"/>
                  <a:pt x="526" y="156"/>
                  <a:pt x="526" y="154"/>
                </a:cubicBezTo>
                <a:cubicBezTo>
                  <a:pt x="526" y="152"/>
                  <a:pt x="528" y="153"/>
                  <a:pt x="530" y="153"/>
                </a:cubicBezTo>
                <a:cubicBezTo>
                  <a:pt x="531" y="153"/>
                  <a:pt x="530" y="157"/>
                  <a:pt x="533" y="156"/>
                </a:cubicBezTo>
                <a:cubicBezTo>
                  <a:pt x="534" y="156"/>
                  <a:pt x="534" y="156"/>
                  <a:pt x="535" y="155"/>
                </a:cubicBezTo>
                <a:cubicBezTo>
                  <a:pt x="533" y="154"/>
                  <a:pt x="533" y="154"/>
                  <a:pt x="533" y="154"/>
                </a:cubicBezTo>
                <a:cubicBezTo>
                  <a:pt x="533" y="154"/>
                  <a:pt x="535" y="154"/>
                  <a:pt x="535" y="154"/>
                </a:cubicBezTo>
                <a:cubicBezTo>
                  <a:pt x="537" y="156"/>
                  <a:pt x="538" y="155"/>
                  <a:pt x="540" y="155"/>
                </a:cubicBezTo>
                <a:cubicBezTo>
                  <a:pt x="540" y="154"/>
                  <a:pt x="540" y="154"/>
                  <a:pt x="540" y="154"/>
                </a:cubicBezTo>
                <a:cubicBezTo>
                  <a:pt x="543" y="154"/>
                  <a:pt x="546" y="157"/>
                  <a:pt x="548" y="155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51" y="154"/>
                  <a:pt x="551" y="149"/>
                  <a:pt x="556" y="153"/>
                </a:cubicBezTo>
                <a:cubicBezTo>
                  <a:pt x="560" y="153"/>
                  <a:pt x="561" y="152"/>
                  <a:pt x="564" y="154"/>
                </a:cubicBezTo>
                <a:cubicBezTo>
                  <a:pt x="565" y="154"/>
                  <a:pt x="565" y="152"/>
                  <a:pt x="565" y="151"/>
                </a:cubicBezTo>
                <a:cubicBezTo>
                  <a:pt x="567" y="154"/>
                  <a:pt x="569" y="152"/>
                  <a:pt x="572" y="154"/>
                </a:cubicBezTo>
                <a:cubicBezTo>
                  <a:pt x="573" y="153"/>
                  <a:pt x="572" y="150"/>
                  <a:pt x="574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3" y="153"/>
                  <a:pt x="573" y="153"/>
                  <a:pt x="573" y="153"/>
                </a:cubicBezTo>
                <a:cubicBezTo>
                  <a:pt x="578" y="155"/>
                  <a:pt x="578" y="155"/>
                  <a:pt x="578" y="155"/>
                </a:cubicBezTo>
                <a:cubicBezTo>
                  <a:pt x="577" y="154"/>
                  <a:pt x="579" y="153"/>
                  <a:pt x="578" y="151"/>
                </a:cubicBezTo>
                <a:cubicBezTo>
                  <a:pt x="582" y="152"/>
                  <a:pt x="587" y="154"/>
                  <a:pt x="590" y="153"/>
                </a:cubicBezTo>
                <a:cubicBezTo>
                  <a:pt x="589" y="150"/>
                  <a:pt x="589" y="150"/>
                  <a:pt x="589" y="150"/>
                </a:cubicBezTo>
                <a:cubicBezTo>
                  <a:pt x="603" y="148"/>
                  <a:pt x="618" y="150"/>
                  <a:pt x="632" y="151"/>
                </a:cubicBezTo>
                <a:cubicBezTo>
                  <a:pt x="639" y="148"/>
                  <a:pt x="650" y="151"/>
                  <a:pt x="657" y="148"/>
                </a:cubicBezTo>
                <a:cubicBezTo>
                  <a:pt x="661" y="152"/>
                  <a:pt x="660" y="145"/>
                  <a:pt x="663" y="149"/>
                </a:cubicBezTo>
                <a:cubicBezTo>
                  <a:pt x="666" y="147"/>
                  <a:pt x="666" y="147"/>
                  <a:pt x="666" y="147"/>
                </a:cubicBezTo>
                <a:cubicBezTo>
                  <a:pt x="666" y="148"/>
                  <a:pt x="666" y="148"/>
                  <a:pt x="666" y="148"/>
                </a:cubicBezTo>
                <a:cubicBezTo>
                  <a:pt x="674" y="148"/>
                  <a:pt x="679" y="146"/>
                  <a:pt x="687" y="147"/>
                </a:cubicBezTo>
                <a:cubicBezTo>
                  <a:pt x="693" y="146"/>
                  <a:pt x="700" y="147"/>
                  <a:pt x="706" y="145"/>
                </a:cubicBezTo>
                <a:cubicBezTo>
                  <a:pt x="708" y="149"/>
                  <a:pt x="710" y="146"/>
                  <a:pt x="713" y="147"/>
                </a:cubicBezTo>
                <a:cubicBezTo>
                  <a:pt x="716" y="145"/>
                  <a:pt x="716" y="145"/>
                  <a:pt x="716" y="145"/>
                </a:cubicBezTo>
                <a:cubicBezTo>
                  <a:pt x="713" y="143"/>
                  <a:pt x="714" y="138"/>
                  <a:pt x="711" y="139"/>
                </a:cubicBezTo>
                <a:cubicBezTo>
                  <a:pt x="711" y="139"/>
                  <a:pt x="711" y="139"/>
                  <a:pt x="711" y="138"/>
                </a:cubicBezTo>
                <a:cubicBezTo>
                  <a:pt x="714" y="139"/>
                  <a:pt x="714" y="139"/>
                  <a:pt x="714" y="139"/>
                </a:cubicBezTo>
                <a:cubicBezTo>
                  <a:pt x="713" y="141"/>
                  <a:pt x="716" y="141"/>
                  <a:pt x="716" y="142"/>
                </a:cubicBezTo>
                <a:cubicBezTo>
                  <a:pt x="717" y="140"/>
                  <a:pt x="721" y="143"/>
                  <a:pt x="722" y="142"/>
                </a:cubicBezTo>
                <a:cubicBezTo>
                  <a:pt x="722" y="143"/>
                  <a:pt x="723" y="143"/>
                  <a:pt x="722" y="144"/>
                </a:cubicBezTo>
                <a:cubicBezTo>
                  <a:pt x="723" y="144"/>
                  <a:pt x="724" y="145"/>
                  <a:pt x="724" y="144"/>
                </a:cubicBezTo>
                <a:cubicBezTo>
                  <a:pt x="725" y="143"/>
                  <a:pt x="722" y="141"/>
                  <a:pt x="724" y="141"/>
                </a:cubicBezTo>
                <a:cubicBezTo>
                  <a:pt x="725" y="144"/>
                  <a:pt x="727" y="143"/>
                  <a:pt x="728" y="144"/>
                </a:cubicBezTo>
                <a:cubicBezTo>
                  <a:pt x="729" y="143"/>
                  <a:pt x="729" y="143"/>
                  <a:pt x="729" y="143"/>
                </a:cubicBezTo>
                <a:cubicBezTo>
                  <a:pt x="729" y="143"/>
                  <a:pt x="729" y="142"/>
                  <a:pt x="728" y="142"/>
                </a:cubicBezTo>
                <a:cubicBezTo>
                  <a:pt x="732" y="142"/>
                  <a:pt x="736" y="149"/>
                  <a:pt x="739" y="147"/>
                </a:cubicBezTo>
                <a:cubicBezTo>
                  <a:pt x="738" y="146"/>
                  <a:pt x="738" y="146"/>
                  <a:pt x="738" y="146"/>
                </a:cubicBezTo>
                <a:cubicBezTo>
                  <a:pt x="740" y="147"/>
                  <a:pt x="743" y="149"/>
                  <a:pt x="744" y="147"/>
                </a:cubicBezTo>
                <a:cubicBezTo>
                  <a:pt x="743" y="146"/>
                  <a:pt x="741" y="146"/>
                  <a:pt x="741" y="144"/>
                </a:cubicBezTo>
                <a:cubicBezTo>
                  <a:pt x="743" y="143"/>
                  <a:pt x="747" y="141"/>
                  <a:pt x="750" y="145"/>
                </a:cubicBezTo>
                <a:cubicBezTo>
                  <a:pt x="750" y="143"/>
                  <a:pt x="748" y="142"/>
                  <a:pt x="750" y="141"/>
                </a:cubicBezTo>
                <a:cubicBezTo>
                  <a:pt x="753" y="143"/>
                  <a:pt x="753" y="143"/>
                  <a:pt x="753" y="143"/>
                </a:cubicBezTo>
                <a:cubicBezTo>
                  <a:pt x="752" y="144"/>
                  <a:pt x="754" y="145"/>
                  <a:pt x="755" y="146"/>
                </a:cubicBezTo>
                <a:cubicBezTo>
                  <a:pt x="755" y="143"/>
                  <a:pt x="755" y="143"/>
                  <a:pt x="755" y="143"/>
                </a:cubicBezTo>
                <a:cubicBezTo>
                  <a:pt x="759" y="145"/>
                  <a:pt x="759" y="145"/>
                  <a:pt x="759" y="145"/>
                </a:cubicBezTo>
                <a:cubicBezTo>
                  <a:pt x="760" y="145"/>
                  <a:pt x="756" y="140"/>
                  <a:pt x="760" y="140"/>
                </a:cubicBezTo>
                <a:cubicBezTo>
                  <a:pt x="760" y="141"/>
                  <a:pt x="760" y="141"/>
                  <a:pt x="760" y="141"/>
                </a:cubicBezTo>
                <a:cubicBezTo>
                  <a:pt x="764" y="142"/>
                  <a:pt x="768" y="142"/>
                  <a:pt x="771" y="143"/>
                </a:cubicBezTo>
                <a:cubicBezTo>
                  <a:pt x="772" y="142"/>
                  <a:pt x="770" y="141"/>
                  <a:pt x="772" y="141"/>
                </a:cubicBezTo>
                <a:cubicBezTo>
                  <a:pt x="777" y="143"/>
                  <a:pt x="777" y="143"/>
                  <a:pt x="777" y="143"/>
                </a:cubicBezTo>
                <a:cubicBezTo>
                  <a:pt x="777" y="141"/>
                  <a:pt x="777" y="141"/>
                  <a:pt x="777" y="141"/>
                </a:cubicBezTo>
                <a:cubicBezTo>
                  <a:pt x="778" y="143"/>
                  <a:pt x="781" y="142"/>
                  <a:pt x="781" y="143"/>
                </a:cubicBezTo>
                <a:cubicBezTo>
                  <a:pt x="784" y="141"/>
                  <a:pt x="791" y="147"/>
                  <a:pt x="790" y="141"/>
                </a:cubicBezTo>
                <a:cubicBezTo>
                  <a:pt x="788" y="139"/>
                  <a:pt x="788" y="142"/>
                  <a:pt x="787" y="139"/>
                </a:cubicBezTo>
                <a:cubicBezTo>
                  <a:pt x="792" y="137"/>
                  <a:pt x="797" y="146"/>
                  <a:pt x="801" y="143"/>
                </a:cubicBezTo>
                <a:cubicBezTo>
                  <a:pt x="804" y="145"/>
                  <a:pt x="804" y="142"/>
                  <a:pt x="807" y="144"/>
                </a:cubicBezTo>
                <a:cubicBezTo>
                  <a:pt x="809" y="144"/>
                  <a:pt x="812" y="146"/>
                  <a:pt x="812" y="145"/>
                </a:cubicBezTo>
                <a:cubicBezTo>
                  <a:pt x="812" y="144"/>
                  <a:pt x="812" y="144"/>
                  <a:pt x="812" y="144"/>
                </a:cubicBezTo>
                <a:cubicBezTo>
                  <a:pt x="814" y="143"/>
                  <a:pt x="818" y="147"/>
                  <a:pt x="818" y="142"/>
                </a:cubicBezTo>
                <a:cubicBezTo>
                  <a:pt x="818" y="143"/>
                  <a:pt x="817" y="143"/>
                  <a:pt x="818" y="144"/>
                </a:cubicBezTo>
                <a:cubicBezTo>
                  <a:pt x="819" y="145"/>
                  <a:pt x="819" y="145"/>
                  <a:pt x="820" y="145"/>
                </a:cubicBezTo>
                <a:cubicBezTo>
                  <a:pt x="818" y="142"/>
                  <a:pt x="820" y="142"/>
                  <a:pt x="821" y="142"/>
                </a:cubicBezTo>
                <a:cubicBezTo>
                  <a:pt x="823" y="140"/>
                  <a:pt x="826" y="145"/>
                  <a:pt x="827" y="143"/>
                </a:cubicBezTo>
                <a:cubicBezTo>
                  <a:pt x="830" y="145"/>
                  <a:pt x="832" y="146"/>
                  <a:pt x="835" y="146"/>
                </a:cubicBezTo>
                <a:cubicBezTo>
                  <a:pt x="836" y="145"/>
                  <a:pt x="833" y="143"/>
                  <a:pt x="835" y="143"/>
                </a:cubicBezTo>
                <a:cubicBezTo>
                  <a:pt x="835" y="145"/>
                  <a:pt x="839" y="145"/>
                  <a:pt x="839" y="145"/>
                </a:cubicBezTo>
                <a:cubicBezTo>
                  <a:pt x="842" y="145"/>
                  <a:pt x="845" y="144"/>
                  <a:pt x="848" y="145"/>
                </a:cubicBezTo>
                <a:cubicBezTo>
                  <a:pt x="848" y="144"/>
                  <a:pt x="848" y="144"/>
                  <a:pt x="848" y="144"/>
                </a:cubicBezTo>
                <a:cubicBezTo>
                  <a:pt x="854" y="145"/>
                  <a:pt x="859" y="145"/>
                  <a:pt x="865" y="145"/>
                </a:cubicBezTo>
                <a:cubicBezTo>
                  <a:pt x="869" y="143"/>
                  <a:pt x="873" y="146"/>
                  <a:pt x="877" y="144"/>
                </a:cubicBezTo>
                <a:cubicBezTo>
                  <a:pt x="879" y="147"/>
                  <a:pt x="880" y="143"/>
                  <a:pt x="882" y="144"/>
                </a:cubicBezTo>
                <a:cubicBezTo>
                  <a:pt x="885" y="147"/>
                  <a:pt x="888" y="145"/>
                  <a:pt x="891" y="145"/>
                </a:cubicBezTo>
                <a:cubicBezTo>
                  <a:pt x="891" y="144"/>
                  <a:pt x="890" y="143"/>
                  <a:pt x="890" y="142"/>
                </a:cubicBezTo>
                <a:cubicBezTo>
                  <a:pt x="894" y="146"/>
                  <a:pt x="894" y="139"/>
                  <a:pt x="897" y="145"/>
                </a:cubicBezTo>
                <a:cubicBezTo>
                  <a:pt x="904" y="145"/>
                  <a:pt x="904" y="145"/>
                  <a:pt x="904" y="145"/>
                </a:cubicBezTo>
                <a:cubicBezTo>
                  <a:pt x="903" y="144"/>
                  <a:pt x="903" y="144"/>
                  <a:pt x="903" y="144"/>
                </a:cubicBezTo>
                <a:cubicBezTo>
                  <a:pt x="905" y="146"/>
                  <a:pt x="907" y="145"/>
                  <a:pt x="909" y="146"/>
                </a:cubicBezTo>
                <a:cubicBezTo>
                  <a:pt x="910" y="142"/>
                  <a:pt x="910" y="142"/>
                  <a:pt x="910" y="142"/>
                </a:cubicBezTo>
                <a:cubicBezTo>
                  <a:pt x="912" y="143"/>
                  <a:pt x="912" y="144"/>
                  <a:pt x="913" y="145"/>
                </a:cubicBezTo>
                <a:cubicBezTo>
                  <a:pt x="913" y="146"/>
                  <a:pt x="913" y="146"/>
                  <a:pt x="913" y="146"/>
                </a:cubicBezTo>
                <a:cubicBezTo>
                  <a:pt x="913" y="146"/>
                  <a:pt x="914" y="146"/>
                  <a:pt x="915" y="146"/>
                </a:cubicBezTo>
                <a:cubicBezTo>
                  <a:pt x="915" y="147"/>
                  <a:pt x="915" y="147"/>
                  <a:pt x="915" y="147"/>
                </a:cubicBezTo>
                <a:cubicBezTo>
                  <a:pt x="917" y="143"/>
                  <a:pt x="917" y="143"/>
                  <a:pt x="917" y="143"/>
                </a:cubicBezTo>
                <a:cubicBezTo>
                  <a:pt x="918" y="143"/>
                  <a:pt x="920" y="145"/>
                  <a:pt x="920" y="144"/>
                </a:cubicBezTo>
                <a:cubicBezTo>
                  <a:pt x="920" y="142"/>
                  <a:pt x="920" y="142"/>
                  <a:pt x="920" y="142"/>
                </a:cubicBezTo>
                <a:cubicBezTo>
                  <a:pt x="921" y="145"/>
                  <a:pt x="924" y="143"/>
                  <a:pt x="926" y="144"/>
                </a:cubicBezTo>
                <a:cubicBezTo>
                  <a:pt x="926" y="143"/>
                  <a:pt x="923" y="140"/>
                  <a:pt x="926" y="140"/>
                </a:cubicBezTo>
                <a:cubicBezTo>
                  <a:pt x="928" y="145"/>
                  <a:pt x="928" y="145"/>
                  <a:pt x="928" y="145"/>
                </a:cubicBezTo>
                <a:cubicBezTo>
                  <a:pt x="938" y="144"/>
                  <a:pt x="938" y="144"/>
                  <a:pt x="938" y="144"/>
                </a:cubicBezTo>
                <a:cubicBezTo>
                  <a:pt x="935" y="142"/>
                  <a:pt x="935" y="140"/>
                  <a:pt x="932" y="142"/>
                </a:cubicBezTo>
                <a:cubicBezTo>
                  <a:pt x="932" y="141"/>
                  <a:pt x="930" y="140"/>
                  <a:pt x="931" y="140"/>
                </a:cubicBezTo>
                <a:cubicBezTo>
                  <a:pt x="934" y="140"/>
                  <a:pt x="936" y="141"/>
                  <a:pt x="939" y="143"/>
                </a:cubicBezTo>
                <a:cubicBezTo>
                  <a:pt x="939" y="143"/>
                  <a:pt x="938" y="144"/>
                  <a:pt x="939" y="144"/>
                </a:cubicBezTo>
                <a:cubicBezTo>
                  <a:pt x="940" y="145"/>
                  <a:pt x="940" y="143"/>
                  <a:pt x="940" y="143"/>
                </a:cubicBezTo>
                <a:cubicBezTo>
                  <a:pt x="942" y="145"/>
                  <a:pt x="944" y="143"/>
                  <a:pt x="946" y="144"/>
                </a:cubicBezTo>
                <a:cubicBezTo>
                  <a:pt x="949" y="147"/>
                  <a:pt x="952" y="144"/>
                  <a:pt x="955" y="145"/>
                </a:cubicBezTo>
                <a:cubicBezTo>
                  <a:pt x="955" y="144"/>
                  <a:pt x="954" y="141"/>
                  <a:pt x="955" y="141"/>
                </a:cubicBezTo>
                <a:cubicBezTo>
                  <a:pt x="958" y="142"/>
                  <a:pt x="959" y="142"/>
                  <a:pt x="961" y="144"/>
                </a:cubicBezTo>
                <a:cubicBezTo>
                  <a:pt x="962" y="143"/>
                  <a:pt x="960" y="142"/>
                  <a:pt x="959" y="141"/>
                </a:cubicBezTo>
                <a:cubicBezTo>
                  <a:pt x="960" y="141"/>
                  <a:pt x="960" y="141"/>
                  <a:pt x="961" y="141"/>
                </a:cubicBezTo>
                <a:cubicBezTo>
                  <a:pt x="963" y="144"/>
                  <a:pt x="963" y="144"/>
                  <a:pt x="963" y="144"/>
                </a:cubicBezTo>
                <a:cubicBezTo>
                  <a:pt x="963" y="144"/>
                  <a:pt x="963" y="143"/>
                  <a:pt x="964" y="143"/>
                </a:cubicBezTo>
                <a:cubicBezTo>
                  <a:pt x="968" y="144"/>
                  <a:pt x="974" y="146"/>
                  <a:pt x="979" y="144"/>
                </a:cubicBezTo>
                <a:cubicBezTo>
                  <a:pt x="979" y="141"/>
                  <a:pt x="983" y="146"/>
                  <a:pt x="982" y="142"/>
                </a:cubicBezTo>
                <a:cubicBezTo>
                  <a:pt x="983" y="143"/>
                  <a:pt x="984" y="145"/>
                  <a:pt x="985" y="144"/>
                </a:cubicBezTo>
                <a:cubicBezTo>
                  <a:pt x="986" y="144"/>
                  <a:pt x="987" y="144"/>
                  <a:pt x="987" y="143"/>
                </a:cubicBezTo>
                <a:cubicBezTo>
                  <a:pt x="986" y="142"/>
                  <a:pt x="985" y="141"/>
                  <a:pt x="985" y="140"/>
                </a:cubicBezTo>
                <a:cubicBezTo>
                  <a:pt x="987" y="140"/>
                  <a:pt x="989" y="143"/>
                  <a:pt x="992" y="144"/>
                </a:cubicBezTo>
                <a:cubicBezTo>
                  <a:pt x="995" y="143"/>
                  <a:pt x="998" y="141"/>
                  <a:pt x="1004" y="145"/>
                </a:cubicBezTo>
                <a:cubicBezTo>
                  <a:pt x="1005" y="143"/>
                  <a:pt x="1001" y="140"/>
                  <a:pt x="1004" y="141"/>
                </a:cubicBezTo>
                <a:cubicBezTo>
                  <a:pt x="1005" y="141"/>
                  <a:pt x="1005" y="142"/>
                  <a:pt x="1006" y="142"/>
                </a:cubicBezTo>
                <a:cubicBezTo>
                  <a:pt x="1008" y="143"/>
                  <a:pt x="1005" y="141"/>
                  <a:pt x="1006" y="140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10" y="137"/>
                  <a:pt x="1017" y="141"/>
                  <a:pt x="1020" y="138"/>
                </a:cubicBezTo>
                <a:cubicBezTo>
                  <a:pt x="1021" y="138"/>
                  <a:pt x="1022" y="140"/>
                  <a:pt x="1023" y="139"/>
                </a:cubicBezTo>
                <a:cubicBezTo>
                  <a:pt x="1024" y="137"/>
                  <a:pt x="1023" y="136"/>
                  <a:pt x="1025" y="135"/>
                </a:cubicBezTo>
                <a:cubicBezTo>
                  <a:pt x="1023" y="132"/>
                  <a:pt x="1021" y="134"/>
                  <a:pt x="1020" y="134"/>
                </a:cubicBezTo>
                <a:cubicBezTo>
                  <a:pt x="1019" y="130"/>
                  <a:pt x="1019" y="130"/>
                  <a:pt x="1019" y="130"/>
                </a:cubicBezTo>
                <a:cubicBezTo>
                  <a:pt x="1016" y="129"/>
                  <a:pt x="1017" y="132"/>
                  <a:pt x="1015" y="131"/>
                </a:cubicBezTo>
                <a:cubicBezTo>
                  <a:pt x="1014" y="134"/>
                  <a:pt x="1015" y="136"/>
                  <a:pt x="1011" y="134"/>
                </a:cubicBezTo>
                <a:cubicBezTo>
                  <a:pt x="1009" y="134"/>
                  <a:pt x="1008" y="127"/>
                  <a:pt x="1006" y="130"/>
                </a:cubicBezTo>
                <a:cubicBezTo>
                  <a:pt x="1007" y="132"/>
                  <a:pt x="1007" y="132"/>
                  <a:pt x="1007" y="132"/>
                </a:cubicBezTo>
                <a:cubicBezTo>
                  <a:pt x="1004" y="131"/>
                  <a:pt x="1001" y="131"/>
                  <a:pt x="998" y="131"/>
                </a:cubicBezTo>
                <a:cubicBezTo>
                  <a:pt x="997" y="133"/>
                  <a:pt x="997" y="133"/>
                  <a:pt x="997" y="133"/>
                </a:cubicBezTo>
                <a:cubicBezTo>
                  <a:pt x="995" y="131"/>
                  <a:pt x="995" y="131"/>
                  <a:pt x="995" y="131"/>
                </a:cubicBezTo>
                <a:cubicBezTo>
                  <a:pt x="995" y="135"/>
                  <a:pt x="992" y="129"/>
                  <a:pt x="992" y="132"/>
                </a:cubicBezTo>
                <a:cubicBezTo>
                  <a:pt x="990" y="130"/>
                  <a:pt x="987" y="131"/>
                  <a:pt x="985" y="132"/>
                </a:cubicBezTo>
                <a:cubicBezTo>
                  <a:pt x="983" y="131"/>
                  <a:pt x="980" y="131"/>
                  <a:pt x="977" y="132"/>
                </a:cubicBezTo>
                <a:cubicBezTo>
                  <a:pt x="977" y="131"/>
                  <a:pt x="976" y="131"/>
                  <a:pt x="975" y="130"/>
                </a:cubicBezTo>
                <a:cubicBezTo>
                  <a:pt x="975" y="132"/>
                  <a:pt x="975" y="132"/>
                  <a:pt x="975" y="132"/>
                </a:cubicBezTo>
                <a:cubicBezTo>
                  <a:pt x="971" y="129"/>
                  <a:pt x="971" y="129"/>
                  <a:pt x="971" y="129"/>
                </a:cubicBezTo>
                <a:cubicBezTo>
                  <a:pt x="971" y="130"/>
                  <a:pt x="971" y="130"/>
                  <a:pt x="971" y="130"/>
                </a:cubicBezTo>
                <a:cubicBezTo>
                  <a:pt x="959" y="131"/>
                  <a:pt x="947" y="131"/>
                  <a:pt x="938" y="132"/>
                </a:cubicBezTo>
                <a:cubicBezTo>
                  <a:pt x="935" y="132"/>
                  <a:pt x="930" y="129"/>
                  <a:pt x="930" y="134"/>
                </a:cubicBezTo>
                <a:cubicBezTo>
                  <a:pt x="925" y="136"/>
                  <a:pt x="921" y="131"/>
                  <a:pt x="915" y="131"/>
                </a:cubicBezTo>
                <a:cubicBezTo>
                  <a:pt x="913" y="133"/>
                  <a:pt x="909" y="130"/>
                  <a:pt x="908" y="134"/>
                </a:cubicBezTo>
                <a:cubicBezTo>
                  <a:pt x="910" y="134"/>
                  <a:pt x="910" y="134"/>
                  <a:pt x="910" y="134"/>
                </a:cubicBezTo>
                <a:cubicBezTo>
                  <a:pt x="908" y="135"/>
                  <a:pt x="902" y="136"/>
                  <a:pt x="898" y="134"/>
                </a:cubicBezTo>
                <a:cubicBezTo>
                  <a:pt x="896" y="135"/>
                  <a:pt x="894" y="133"/>
                  <a:pt x="893" y="131"/>
                </a:cubicBezTo>
                <a:cubicBezTo>
                  <a:pt x="893" y="134"/>
                  <a:pt x="890" y="133"/>
                  <a:pt x="889" y="134"/>
                </a:cubicBezTo>
                <a:cubicBezTo>
                  <a:pt x="886" y="128"/>
                  <a:pt x="886" y="128"/>
                  <a:pt x="886" y="128"/>
                </a:cubicBezTo>
                <a:cubicBezTo>
                  <a:pt x="882" y="131"/>
                  <a:pt x="877" y="126"/>
                  <a:pt x="875" y="131"/>
                </a:cubicBezTo>
                <a:cubicBezTo>
                  <a:pt x="875" y="134"/>
                  <a:pt x="873" y="132"/>
                  <a:pt x="872" y="133"/>
                </a:cubicBezTo>
                <a:cubicBezTo>
                  <a:pt x="869" y="133"/>
                  <a:pt x="865" y="131"/>
                  <a:pt x="862" y="130"/>
                </a:cubicBezTo>
                <a:cubicBezTo>
                  <a:pt x="862" y="134"/>
                  <a:pt x="858" y="130"/>
                  <a:pt x="856" y="131"/>
                </a:cubicBezTo>
                <a:cubicBezTo>
                  <a:pt x="850" y="126"/>
                  <a:pt x="847" y="131"/>
                  <a:pt x="841" y="128"/>
                </a:cubicBezTo>
                <a:cubicBezTo>
                  <a:pt x="838" y="129"/>
                  <a:pt x="838" y="129"/>
                  <a:pt x="838" y="129"/>
                </a:cubicBezTo>
                <a:cubicBezTo>
                  <a:pt x="837" y="129"/>
                  <a:pt x="832" y="126"/>
                  <a:pt x="831" y="130"/>
                </a:cubicBezTo>
                <a:cubicBezTo>
                  <a:pt x="827" y="128"/>
                  <a:pt x="822" y="132"/>
                  <a:pt x="816" y="126"/>
                </a:cubicBezTo>
                <a:cubicBezTo>
                  <a:pt x="816" y="125"/>
                  <a:pt x="816" y="125"/>
                  <a:pt x="816" y="124"/>
                </a:cubicBezTo>
                <a:cubicBezTo>
                  <a:pt x="818" y="124"/>
                  <a:pt x="818" y="126"/>
                  <a:pt x="819" y="125"/>
                </a:cubicBezTo>
                <a:cubicBezTo>
                  <a:pt x="819" y="124"/>
                  <a:pt x="819" y="124"/>
                  <a:pt x="819" y="124"/>
                </a:cubicBezTo>
                <a:cubicBezTo>
                  <a:pt x="818" y="123"/>
                  <a:pt x="813" y="120"/>
                  <a:pt x="811" y="122"/>
                </a:cubicBezTo>
                <a:cubicBezTo>
                  <a:pt x="808" y="122"/>
                  <a:pt x="803" y="118"/>
                  <a:pt x="802" y="122"/>
                </a:cubicBezTo>
                <a:cubicBezTo>
                  <a:pt x="803" y="123"/>
                  <a:pt x="804" y="122"/>
                  <a:pt x="805" y="125"/>
                </a:cubicBezTo>
                <a:cubicBezTo>
                  <a:pt x="801" y="124"/>
                  <a:pt x="795" y="124"/>
                  <a:pt x="790" y="123"/>
                </a:cubicBezTo>
                <a:cubicBezTo>
                  <a:pt x="787" y="123"/>
                  <a:pt x="784" y="119"/>
                  <a:pt x="784" y="123"/>
                </a:cubicBezTo>
                <a:cubicBezTo>
                  <a:pt x="783" y="120"/>
                  <a:pt x="778" y="118"/>
                  <a:pt x="780" y="117"/>
                </a:cubicBezTo>
                <a:cubicBezTo>
                  <a:pt x="786" y="117"/>
                  <a:pt x="793" y="118"/>
                  <a:pt x="797" y="116"/>
                </a:cubicBezTo>
                <a:cubicBezTo>
                  <a:pt x="805" y="121"/>
                  <a:pt x="808" y="115"/>
                  <a:pt x="815" y="119"/>
                </a:cubicBezTo>
                <a:cubicBezTo>
                  <a:pt x="818" y="116"/>
                  <a:pt x="822" y="120"/>
                  <a:pt x="826" y="119"/>
                </a:cubicBezTo>
                <a:cubicBezTo>
                  <a:pt x="828" y="118"/>
                  <a:pt x="830" y="119"/>
                  <a:pt x="831" y="117"/>
                </a:cubicBezTo>
                <a:cubicBezTo>
                  <a:pt x="833" y="121"/>
                  <a:pt x="836" y="119"/>
                  <a:pt x="839" y="120"/>
                </a:cubicBezTo>
                <a:cubicBezTo>
                  <a:pt x="843" y="118"/>
                  <a:pt x="847" y="122"/>
                  <a:pt x="852" y="121"/>
                </a:cubicBezTo>
                <a:cubicBezTo>
                  <a:pt x="855" y="120"/>
                  <a:pt x="859" y="121"/>
                  <a:pt x="861" y="120"/>
                </a:cubicBezTo>
                <a:cubicBezTo>
                  <a:pt x="864" y="122"/>
                  <a:pt x="864" y="119"/>
                  <a:pt x="865" y="117"/>
                </a:cubicBezTo>
                <a:cubicBezTo>
                  <a:pt x="865" y="119"/>
                  <a:pt x="866" y="120"/>
                  <a:pt x="869" y="121"/>
                </a:cubicBezTo>
                <a:cubicBezTo>
                  <a:pt x="870" y="120"/>
                  <a:pt x="871" y="121"/>
                  <a:pt x="873" y="122"/>
                </a:cubicBezTo>
                <a:cubicBezTo>
                  <a:pt x="876" y="120"/>
                  <a:pt x="877" y="121"/>
                  <a:pt x="881" y="120"/>
                </a:cubicBezTo>
                <a:cubicBezTo>
                  <a:pt x="880" y="118"/>
                  <a:pt x="883" y="120"/>
                  <a:pt x="884" y="120"/>
                </a:cubicBezTo>
                <a:cubicBezTo>
                  <a:pt x="884" y="121"/>
                  <a:pt x="884" y="121"/>
                  <a:pt x="884" y="121"/>
                </a:cubicBezTo>
                <a:cubicBezTo>
                  <a:pt x="885" y="117"/>
                  <a:pt x="890" y="126"/>
                  <a:pt x="891" y="121"/>
                </a:cubicBezTo>
                <a:cubicBezTo>
                  <a:pt x="893" y="123"/>
                  <a:pt x="893" y="123"/>
                  <a:pt x="893" y="123"/>
                </a:cubicBezTo>
                <a:cubicBezTo>
                  <a:pt x="894" y="121"/>
                  <a:pt x="894" y="116"/>
                  <a:pt x="897" y="118"/>
                </a:cubicBezTo>
                <a:cubicBezTo>
                  <a:pt x="899" y="120"/>
                  <a:pt x="901" y="119"/>
                  <a:pt x="902" y="120"/>
                </a:cubicBezTo>
                <a:cubicBezTo>
                  <a:pt x="902" y="119"/>
                  <a:pt x="902" y="119"/>
                  <a:pt x="902" y="119"/>
                </a:cubicBezTo>
                <a:cubicBezTo>
                  <a:pt x="906" y="123"/>
                  <a:pt x="908" y="117"/>
                  <a:pt x="911" y="121"/>
                </a:cubicBezTo>
                <a:cubicBezTo>
                  <a:pt x="913" y="122"/>
                  <a:pt x="915" y="119"/>
                  <a:pt x="917" y="120"/>
                </a:cubicBezTo>
                <a:cubicBezTo>
                  <a:pt x="916" y="119"/>
                  <a:pt x="917" y="118"/>
                  <a:pt x="917" y="117"/>
                </a:cubicBezTo>
                <a:cubicBezTo>
                  <a:pt x="914" y="115"/>
                  <a:pt x="911" y="119"/>
                  <a:pt x="908" y="116"/>
                </a:cubicBezTo>
                <a:cubicBezTo>
                  <a:pt x="904" y="112"/>
                  <a:pt x="904" y="120"/>
                  <a:pt x="899" y="116"/>
                </a:cubicBezTo>
                <a:cubicBezTo>
                  <a:pt x="900" y="117"/>
                  <a:pt x="898" y="117"/>
                  <a:pt x="897" y="117"/>
                </a:cubicBezTo>
                <a:cubicBezTo>
                  <a:pt x="897" y="117"/>
                  <a:pt x="898" y="117"/>
                  <a:pt x="898" y="116"/>
                </a:cubicBezTo>
                <a:cubicBezTo>
                  <a:pt x="894" y="116"/>
                  <a:pt x="894" y="116"/>
                  <a:pt x="894" y="116"/>
                </a:cubicBezTo>
                <a:cubicBezTo>
                  <a:pt x="894" y="117"/>
                  <a:pt x="894" y="117"/>
                  <a:pt x="894" y="117"/>
                </a:cubicBezTo>
                <a:cubicBezTo>
                  <a:pt x="891" y="116"/>
                  <a:pt x="887" y="117"/>
                  <a:pt x="884" y="117"/>
                </a:cubicBezTo>
                <a:cubicBezTo>
                  <a:pt x="883" y="119"/>
                  <a:pt x="883" y="119"/>
                  <a:pt x="883" y="119"/>
                </a:cubicBezTo>
                <a:cubicBezTo>
                  <a:pt x="882" y="118"/>
                  <a:pt x="882" y="118"/>
                  <a:pt x="881" y="118"/>
                </a:cubicBezTo>
                <a:cubicBezTo>
                  <a:pt x="881" y="117"/>
                  <a:pt x="880" y="116"/>
                  <a:pt x="879" y="115"/>
                </a:cubicBezTo>
                <a:cubicBezTo>
                  <a:pt x="876" y="114"/>
                  <a:pt x="875" y="120"/>
                  <a:pt x="872" y="115"/>
                </a:cubicBezTo>
                <a:cubicBezTo>
                  <a:pt x="870" y="116"/>
                  <a:pt x="868" y="117"/>
                  <a:pt x="865" y="116"/>
                </a:cubicBezTo>
                <a:cubicBezTo>
                  <a:pt x="865" y="115"/>
                  <a:pt x="864" y="115"/>
                  <a:pt x="863" y="115"/>
                </a:cubicBezTo>
                <a:cubicBezTo>
                  <a:pt x="863" y="115"/>
                  <a:pt x="863" y="115"/>
                  <a:pt x="863" y="115"/>
                </a:cubicBezTo>
                <a:cubicBezTo>
                  <a:pt x="861" y="113"/>
                  <a:pt x="857" y="113"/>
                  <a:pt x="856" y="111"/>
                </a:cubicBezTo>
                <a:cubicBezTo>
                  <a:pt x="855" y="110"/>
                  <a:pt x="854" y="112"/>
                  <a:pt x="853" y="110"/>
                </a:cubicBezTo>
                <a:cubicBezTo>
                  <a:pt x="851" y="109"/>
                  <a:pt x="851" y="110"/>
                  <a:pt x="850" y="111"/>
                </a:cubicBezTo>
                <a:cubicBezTo>
                  <a:pt x="850" y="112"/>
                  <a:pt x="852" y="112"/>
                  <a:pt x="852" y="113"/>
                </a:cubicBezTo>
                <a:cubicBezTo>
                  <a:pt x="849" y="111"/>
                  <a:pt x="849" y="111"/>
                  <a:pt x="849" y="111"/>
                </a:cubicBezTo>
                <a:cubicBezTo>
                  <a:pt x="847" y="111"/>
                  <a:pt x="842" y="110"/>
                  <a:pt x="840" y="111"/>
                </a:cubicBezTo>
                <a:cubicBezTo>
                  <a:pt x="839" y="110"/>
                  <a:pt x="839" y="111"/>
                  <a:pt x="838" y="110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29" y="107"/>
                  <a:pt x="822" y="112"/>
                  <a:pt x="813" y="109"/>
                </a:cubicBezTo>
                <a:cubicBezTo>
                  <a:pt x="810" y="109"/>
                  <a:pt x="807" y="108"/>
                  <a:pt x="805" y="110"/>
                </a:cubicBezTo>
                <a:cubicBezTo>
                  <a:pt x="805" y="104"/>
                  <a:pt x="797" y="108"/>
                  <a:pt x="800" y="104"/>
                </a:cubicBezTo>
                <a:cubicBezTo>
                  <a:pt x="802" y="106"/>
                  <a:pt x="804" y="103"/>
                  <a:pt x="806" y="107"/>
                </a:cubicBezTo>
                <a:cubicBezTo>
                  <a:pt x="806" y="102"/>
                  <a:pt x="811" y="111"/>
                  <a:pt x="812" y="106"/>
                </a:cubicBezTo>
                <a:cubicBezTo>
                  <a:pt x="813" y="106"/>
                  <a:pt x="815" y="108"/>
                  <a:pt x="816" y="107"/>
                </a:cubicBezTo>
                <a:cubicBezTo>
                  <a:pt x="815" y="105"/>
                  <a:pt x="816" y="105"/>
                  <a:pt x="818" y="106"/>
                </a:cubicBezTo>
                <a:cubicBezTo>
                  <a:pt x="817" y="106"/>
                  <a:pt x="817" y="106"/>
                  <a:pt x="817" y="106"/>
                </a:cubicBezTo>
                <a:cubicBezTo>
                  <a:pt x="819" y="108"/>
                  <a:pt x="819" y="106"/>
                  <a:pt x="820" y="106"/>
                </a:cubicBezTo>
                <a:cubicBezTo>
                  <a:pt x="820" y="104"/>
                  <a:pt x="817" y="103"/>
                  <a:pt x="816" y="102"/>
                </a:cubicBezTo>
                <a:cubicBezTo>
                  <a:pt x="813" y="101"/>
                  <a:pt x="810" y="98"/>
                  <a:pt x="807" y="100"/>
                </a:cubicBezTo>
                <a:cubicBezTo>
                  <a:pt x="807" y="102"/>
                  <a:pt x="807" y="102"/>
                  <a:pt x="807" y="102"/>
                </a:cubicBezTo>
                <a:cubicBezTo>
                  <a:pt x="807" y="101"/>
                  <a:pt x="805" y="99"/>
                  <a:pt x="805" y="98"/>
                </a:cubicBezTo>
                <a:cubicBezTo>
                  <a:pt x="804" y="98"/>
                  <a:pt x="804" y="97"/>
                  <a:pt x="802" y="97"/>
                </a:cubicBezTo>
                <a:cubicBezTo>
                  <a:pt x="805" y="102"/>
                  <a:pt x="805" y="102"/>
                  <a:pt x="805" y="102"/>
                </a:cubicBezTo>
                <a:cubicBezTo>
                  <a:pt x="803" y="100"/>
                  <a:pt x="802" y="99"/>
                  <a:pt x="800" y="97"/>
                </a:cubicBezTo>
                <a:cubicBezTo>
                  <a:pt x="799" y="98"/>
                  <a:pt x="800" y="100"/>
                  <a:pt x="801" y="101"/>
                </a:cubicBezTo>
                <a:cubicBezTo>
                  <a:pt x="800" y="101"/>
                  <a:pt x="800" y="101"/>
                  <a:pt x="800" y="101"/>
                </a:cubicBezTo>
                <a:cubicBezTo>
                  <a:pt x="799" y="102"/>
                  <a:pt x="799" y="102"/>
                  <a:pt x="799" y="102"/>
                </a:cubicBezTo>
                <a:cubicBezTo>
                  <a:pt x="798" y="101"/>
                  <a:pt x="798" y="99"/>
                  <a:pt x="799" y="97"/>
                </a:cubicBezTo>
                <a:cubicBezTo>
                  <a:pt x="797" y="97"/>
                  <a:pt x="797" y="98"/>
                  <a:pt x="795" y="97"/>
                </a:cubicBezTo>
                <a:cubicBezTo>
                  <a:pt x="797" y="97"/>
                  <a:pt x="796" y="94"/>
                  <a:pt x="795" y="93"/>
                </a:cubicBezTo>
                <a:cubicBezTo>
                  <a:pt x="799" y="92"/>
                  <a:pt x="799" y="92"/>
                  <a:pt x="799" y="92"/>
                </a:cubicBezTo>
                <a:cubicBezTo>
                  <a:pt x="795" y="90"/>
                  <a:pt x="799" y="88"/>
                  <a:pt x="795" y="86"/>
                </a:cubicBezTo>
                <a:cubicBezTo>
                  <a:pt x="800" y="86"/>
                  <a:pt x="800" y="86"/>
                  <a:pt x="800" y="86"/>
                </a:cubicBezTo>
                <a:cubicBezTo>
                  <a:pt x="800" y="85"/>
                  <a:pt x="800" y="85"/>
                  <a:pt x="800" y="85"/>
                </a:cubicBezTo>
                <a:cubicBezTo>
                  <a:pt x="796" y="87"/>
                  <a:pt x="796" y="80"/>
                  <a:pt x="793" y="79"/>
                </a:cubicBezTo>
                <a:cubicBezTo>
                  <a:pt x="795" y="78"/>
                  <a:pt x="796" y="77"/>
                  <a:pt x="798" y="76"/>
                </a:cubicBezTo>
                <a:cubicBezTo>
                  <a:pt x="799" y="79"/>
                  <a:pt x="799" y="79"/>
                  <a:pt x="799" y="79"/>
                </a:cubicBezTo>
                <a:cubicBezTo>
                  <a:pt x="798" y="78"/>
                  <a:pt x="798" y="78"/>
                  <a:pt x="798" y="79"/>
                </a:cubicBezTo>
                <a:cubicBezTo>
                  <a:pt x="800" y="82"/>
                  <a:pt x="804" y="83"/>
                  <a:pt x="805" y="86"/>
                </a:cubicBezTo>
                <a:cubicBezTo>
                  <a:pt x="808" y="88"/>
                  <a:pt x="812" y="90"/>
                  <a:pt x="814" y="89"/>
                </a:cubicBezTo>
                <a:cubicBezTo>
                  <a:pt x="815" y="87"/>
                  <a:pt x="816" y="88"/>
                  <a:pt x="817" y="88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15" y="88"/>
                  <a:pt x="815" y="88"/>
                  <a:pt x="815" y="88"/>
                </a:cubicBezTo>
                <a:cubicBezTo>
                  <a:pt x="816" y="91"/>
                  <a:pt x="818" y="94"/>
                  <a:pt x="821" y="94"/>
                </a:cubicBezTo>
                <a:cubicBezTo>
                  <a:pt x="827" y="94"/>
                  <a:pt x="827" y="94"/>
                  <a:pt x="827" y="94"/>
                </a:cubicBezTo>
                <a:cubicBezTo>
                  <a:pt x="826" y="92"/>
                  <a:pt x="824" y="91"/>
                  <a:pt x="822" y="90"/>
                </a:cubicBezTo>
                <a:cubicBezTo>
                  <a:pt x="821" y="90"/>
                  <a:pt x="824" y="94"/>
                  <a:pt x="821" y="93"/>
                </a:cubicBezTo>
                <a:cubicBezTo>
                  <a:pt x="820" y="93"/>
                  <a:pt x="820" y="92"/>
                  <a:pt x="819" y="91"/>
                </a:cubicBezTo>
                <a:cubicBezTo>
                  <a:pt x="821" y="89"/>
                  <a:pt x="821" y="89"/>
                  <a:pt x="821" y="89"/>
                </a:cubicBezTo>
                <a:cubicBezTo>
                  <a:pt x="818" y="88"/>
                  <a:pt x="818" y="88"/>
                  <a:pt x="818" y="88"/>
                </a:cubicBezTo>
                <a:cubicBezTo>
                  <a:pt x="819" y="88"/>
                  <a:pt x="818" y="87"/>
                  <a:pt x="818" y="87"/>
                </a:cubicBezTo>
                <a:cubicBezTo>
                  <a:pt x="817" y="86"/>
                  <a:pt x="815" y="84"/>
                  <a:pt x="815" y="83"/>
                </a:cubicBezTo>
                <a:cubicBezTo>
                  <a:pt x="817" y="80"/>
                  <a:pt x="820" y="86"/>
                  <a:pt x="821" y="83"/>
                </a:cubicBezTo>
                <a:cubicBezTo>
                  <a:pt x="819" y="81"/>
                  <a:pt x="819" y="81"/>
                  <a:pt x="819" y="81"/>
                </a:cubicBezTo>
                <a:cubicBezTo>
                  <a:pt x="818" y="80"/>
                  <a:pt x="820" y="81"/>
                  <a:pt x="821" y="80"/>
                </a:cubicBezTo>
                <a:cubicBezTo>
                  <a:pt x="822" y="82"/>
                  <a:pt x="822" y="82"/>
                  <a:pt x="822" y="82"/>
                </a:cubicBezTo>
                <a:cubicBezTo>
                  <a:pt x="822" y="83"/>
                  <a:pt x="822" y="83"/>
                  <a:pt x="822" y="83"/>
                </a:cubicBezTo>
                <a:cubicBezTo>
                  <a:pt x="823" y="83"/>
                  <a:pt x="824" y="85"/>
                  <a:pt x="824" y="84"/>
                </a:cubicBezTo>
                <a:cubicBezTo>
                  <a:pt x="823" y="83"/>
                  <a:pt x="824" y="80"/>
                  <a:pt x="822" y="79"/>
                </a:cubicBezTo>
                <a:cubicBezTo>
                  <a:pt x="826" y="78"/>
                  <a:pt x="830" y="84"/>
                  <a:pt x="833" y="82"/>
                </a:cubicBezTo>
                <a:cubicBezTo>
                  <a:pt x="834" y="84"/>
                  <a:pt x="836" y="85"/>
                  <a:pt x="837" y="85"/>
                </a:cubicBezTo>
                <a:cubicBezTo>
                  <a:pt x="837" y="85"/>
                  <a:pt x="838" y="85"/>
                  <a:pt x="839" y="85"/>
                </a:cubicBezTo>
                <a:cubicBezTo>
                  <a:pt x="842" y="87"/>
                  <a:pt x="844" y="90"/>
                  <a:pt x="847" y="90"/>
                </a:cubicBezTo>
                <a:cubicBezTo>
                  <a:pt x="848" y="88"/>
                  <a:pt x="845" y="87"/>
                  <a:pt x="845" y="85"/>
                </a:cubicBezTo>
                <a:cubicBezTo>
                  <a:pt x="847" y="86"/>
                  <a:pt x="847" y="87"/>
                  <a:pt x="848" y="89"/>
                </a:cubicBezTo>
                <a:cubicBezTo>
                  <a:pt x="849" y="91"/>
                  <a:pt x="850" y="89"/>
                  <a:pt x="851" y="90"/>
                </a:cubicBezTo>
                <a:cubicBezTo>
                  <a:pt x="851" y="89"/>
                  <a:pt x="850" y="88"/>
                  <a:pt x="849" y="87"/>
                </a:cubicBezTo>
                <a:cubicBezTo>
                  <a:pt x="850" y="85"/>
                  <a:pt x="852" y="88"/>
                  <a:pt x="853" y="88"/>
                </a:cubicBezTo>
                <a:cubicBezTo>
                  <a:pt x="855" y="91"/>
                  <a:pt x="858" y="90"/>
                  <a:pt x="860" y="91"/>
                </a:cubicBezTo>
                <a:cubicBezTo>
                  <a:pt x="863" y="90"/>
                  <a:pt x="863" y="90"/>
                  <a:pt x="863" y="90"/>
                </a:cubicBezTo>
                <a:cubicBezTo>
                  <a:pt x="865" y="93"/>
                  <a:pt x="866" y="91"/>
                  <a:pt x="867" y="91"/>
                </a:cubicBezTo>
                <a:cubicBezTo>
                  <a:pt x="867" y="91"/>
                  <a:pt x="868" y="90"/>
                  <a:pt x="867" y="90"/>
                </a:cubicBezTo>
                <a:cubicBezTo>
                  <a:pt x="867" y="89"/>
                  <a:pt x="866" y="90"/>
                  <a:pt x="865" y="89"/>
                </a:cubicBezTo>
                <a:cubicBezTo>
                  <a:pt x="866" y="88"/>
                  <a:pt x="866" y="88"/>
                  <a:pt x="866" y="88"/>
                </a:cubicBezTo>
                <a:cubicBezTo>
                  <a:pt x="863" y="86"/>
                  <a:pt x="863" y="86"/>
                  <a:pt x="863" y="86"/>
                </a:cubicBezTo>
                <a:cubicBezTo>
                  <a:pt x="864" y="84"/>
                  <a:pt x="869" y="89"/>
                  <a:pt x="869" y="86"/>
                </a:cubicBezTo>
                <a:cubicBezTo>
                  <a:pt x="872" y="88"/>
                  <a:pt x="875" y="89"/>
                  <a:pt x="877" y="89"/>
                </a:cubicBezTo>
                <a:cubicBezTo>
                  <a:pt x="875" y="86"/>
                  <a:pt x="875" y="86"/>
                  <a:pt x="875" y="86"/>
                </a:cubicBezTo>
                <a:cubicBezTo>
                  <a:pt x="877" y="85"/>
                  <a:pt x="880" y="89"/>
                  <a:pt x="881" y="85"/>
                </a:cubicBezTo>
                <a:cubicBezTo>
                  <a:pt x="882" y="86"/>
                  <a:pt x="882" y="86"/>
                  <a:pt x="882" y="86"/>
                </a:cubicBezTo>
                <a:cubicBezTo>
                  <a:pt x="882" y="85"/>
                  <a:pt x="882" y="85"/>
                  <a:pt x="882" y="85"/>
                </a:cubicBezTo>
                <a:cubicBezTo>
                  <a:pt x="884" y="88"/>
                  <a:pt x="886" y="86"/>
                  <a:pt x="887" y="84"/>
                </a:cubicBezTo>
                <a:cubicBezTo>
                  <a:pt x="889" y="85"/>
                  <a:pt x="891" y="85"/>
                  <a:pt x="893" y="87"/>
                </a:cubicBezTo>
                <a:cubicBezTo>
                  <a:pt x="893" y="85"/>
                  <a:pt x="893" y="85"/>
                  <a:pt x="893" y="85"/>
                </a:cubicBezTo>
                <a:cubicBezTo>
                  <a:pt x="891" y="84"/>
                  <a:pt x="889" y="84"/>
                  <a:pt x="887" y="83"/>
                </a:cubicBezTo>
                <a:cubicBezTo>
                  <a:pt x="888" y="80"/>
                  <a:pt x="888" y="80"/>
                  <a:pt x="888" y="80"/>
                </a:cubicBezTo>
                <a:cubicBezTo>
                  <a:pt x="885" y="77"/>
                  <a:pt x="884" y="82"/>
                  <a:pt x="881" y="79"/>
                </a:cubicBezTo>
                <a:cubicBezTo>
                  <a:pt x="879" y="81"/>
                  <a:pt x="878" y="77"/>
                  <a:pt x="876" y="77"/>
                </a:cubicBezTo>
                <a:cubicBezTo>
                  <a:pt x="874" y="80"/>
                  <a:pt x="874" y="80"/>
                  <a:pt x="874" y="80"/>
                </a:cubicBezTo>
                <a:cubicBezTo>
                  <a:pt x="872" y="74"/>
                  <a:pt x="867" y="79"/>
                  <a:pt x="863" y="75"/>
                </a:cubicBezTo>
                <a:cubicBezTo>
                  <a:pt x="857" y="73"/>
                  <a:pt x="853" y="76"/>
                  <a:pt x="847" y="75"/>
                </a:cubicBezTo>
                <a:cubicBezTo>
                  <a:pt x="847" y="76"/>
                  <a:pt x="847" y="76"/>
                  <a:pt x="847" y="76"/>
                </a:cubicBezTo>
                <a:cubicBezTo>
                  <a:pt x="840" y="70"/>
                  <a:pt x="831" y="73"/>
                  <a:pt x="824" y="68"/>
                </a:cubicBezTo>
                <a:cubicBezTo>
                  <a:pt x="825" y="70"/>
                  <a:pt x="824" y="72"/>
                  <a:pt x="825" y="73"/>
                </a:cubicBezTo>
                <a:cubicBezTo>
                  <a:pt x="825" y="74"/>
                  <a:pt x="823" y="74"/>
                  <a:pt x="822" y="74"/>
                </a:cubicBezTo>
                <a:cubicBezTo>
                  <a:pt x="819" y="72"/>
                  <a:pt x="817" y="73"/>
                  <a:pt x="815" y="72"/>
                </a:cubicBezTo>
                <a:cubicBezTo>
                  <a:pt x="815" y="71"/>
                  <a:pt x="814" y="70"/>
                  <a:pt x="813" y="69"/>
                </a:cubicBezTo>
                <a:cubicBezTo>
                  <a:pt x="809" y="69"/>
                  <a:pt x="802" y="69"/>
                  <a:pt x="801" y="74"/>
                </a:cubicBezTo>
                <a:cubicBezTo>
                  <a:pt x="799" y="73"/>
                  <a:pt x="797" y="71"/>
                  <a:pt x="795" y="72"/>
                </a:cubicBezTo>
                <a:cubicBezTo>
                  <a:pt x="795" y="69"/>
                  <a:pt x="792" y="71"/>
                  <a:pt x="791" y="70"/>
                </a:cubicBezTo>
                <a:cubicBezTo>
                  <a:pt x="791" y="71"/>
                  <a:pt x="791" y="71"/>
                  <a:pt x="791" y="71"/>
                </a:cubicBezTo>
                <a:cubicBezTo>
                  <a:pt x="790" y="68"/>
                  <a:pt x="783" y="66"/>
                  <a:pt x="785" y="63"/>
                </a:cubicBezTo>
                <a:cubicBezTo>
                  <a:pt x="787" y="59"/>
                  <a:pt x="796" y="72"/>
                  <a:pt x="794" y="62"/>
                </a:cubicBezTo>
                <a:cubicBezTo>
                  <a:pt x="792" y="59"/>
                  <a:pt x="792" y="59"/>
                  <a:pt x="792" y="59"/>
                </a:cubicBezTo>
                <a:cubicBezTo>
                  <a:pt x="792" y="59"/>
                  <a:pt x="794" y="59"/>
                  <a:pt x="794" y="59"/>
                </a:cubicBezTo>
                <a:cubicBezTo>
                  <a:pt x="793" y="61"/>
                  <a:pt x="796" y="63"/>
                  <a:pt x="798" y="64"/>
                </a:cubicBezTo>
                <a:cubicBezTo>
                  <a:pt x="801" y="64"/>
                  <a:pt x="802" y="63"/>
                  <a:pt x="803" y="61"/>
                </a:cubicBezTo>
                <a:cubicBezTo>
                  <a:pt x="804" y="61"/>
                  <a:pt x="804" y="61"/>
                  <a:pt x="804" y="61"/>
                </a:cubicBezTo>
                <a:cubicBezTo>
                  <a:pt x="803" y="65"/>
                  <a:pt x="803" y="65"/>
                  <a:pt x="803" y="65"/>
                </a:cubicBezTo>
                <a:cubicBezTo>
                  <a:pt x="803" y="66"/>
                  <a:pt x="804" y="66"/>
                  <a:pt x="804" y="65"/>
                </a:cubicBezTo>
                <a:cubicBezTo>
                  <a:pt x="804" y="64"/>
                  <a:pt x="804" y="64"/>
                  <a:pt x="806" y="65"/>
                </a:cubicBezTo>
                <a:cubicBezTo>
                  <a:pt x="806" y="59"/>
                  <a:pt x="806" y="59"/>
                  <a:pt x="806" y="59"/>
                </a:cubicBezTo>
                <a:cubicBezTo>
                  <a:pt x="808" y="60"/>
                  <a:pt x="808" y="60"/>
                  <a:pt x="808" y="60"/>
                </a:cubicBezTo>
                <a:cubicBezTo>
                  <a:pt x="806" y="60"/>
                  <a:pt x="807" y="62"/>
                  <a:pt x="807" y="63"/>
                </a:cubicBezTo>
                <a:cubicBezTo>
                  <a:pt x="809" y="63"/>
                  <a:pt x="811" y="63"/>
                  <a:pt x="813" y="65"/>
                </a:cubicBezTo>
                <a:cubicBezTo>
                  <a:pt x="815" y="66"/>
                  <a:pt x="815" y="64"/>
                  <a:pt x="816" y="63"/>
                </a:cubicBezTo>
                <a:cubicBezTo>
                  <a:pt x="813" y="59"/>
                  <a:pt x="813" y="59"/>
                  <a:pt x="813" y="59"/>
                </a:cubicBezTo>
                <a:cubicBezTo>
                  <a:pt x="816" y="58"/>
                  <a:pt x="819" y="62"/>
                  <a:pt x="822" y="59"/>
                </a:cubicBezTo>
                <a:cubicBezTo>
                  <a:pt x="827" y="60"/>
                  <a:pt x="830" y="61"/>
                  <a:pt x="835" y="62"/>
                </a:cubicBezTo>
                <a:cubicBezTo>
                  <a:pt x="838" y="58"/>
                  <a:pt x="845" y="64"/>
                  <a:pt x="849" y="62"/>
                </a:cubicBezTo>
                <a:cubicBezTo>
                  <a:pt x="854" y="63"/>
                  <a:pt x="854" y="63"/>
                  <a:pt x="854" y="63"/>
                </a:cubicBezTo>
                <a:cubicBezTo>
                  <a:pt x="854" y="64"/>
                  <a:pt x="853" y="64"/>
                  <a:pt x="854" y="65"/>
                </a:cubicBezTo>
                <a:cubicBezTo>
                  <a:pt x="855" y="66"/>
                  <a:pt x="856" y="66"/>
                  <a:pt x="856" y="65"/>
                </a:cubicBezTo>
                <a:cubicBezTo>
                  <a:pt x="854" y="63"/>
                  <a:pt x="856" y="61"/>
                  <a:pt x="855" y="59"/>
                </a:cubicBezTo>
                <a:cubicBezTo>
                  <a:pt x="857" y="60"/>
                  <a:pt x="857" y="60"/>
                  <a:pt x="857" y="60"/>
                </a:cubicBezTo>
                <a:cubicBezTo>
                  <a:pt x="857" y="60"/>
                  <a:pt x="857" y="61"/>
                  <a:pt x="857" y="62"/>
                </a:cubicBezTo>
                <a:cubicBezTo>
                  <a:pt x="857" y="62"/>
                  <a:pt x="858" y="63"/>
                  <a:pt x="858" y="63"/>
                </a:cubicBezTo>
                <a:cubicBezTo>
                  <a:pt x="860" y="62"/>
                  <a:pt x="857" y="59"/>
                  <a:pt x="859" y="59"/>
                </a:cubicBezTo>
                <a:cubicBezTo>
                  <a:pt x="860" y="62"/>
                  <a:pt x="860" y="62"/>
                  <a:pt x="860" y="62"/>
                </a:cubicBezTo>
                <a:cubicBezTo>
                  <a:pt x="861" y="62"/>
                  <a:pt x="864" y="63"/>
                  <a:pt x="865" y="64"/>
                </a:cubicBezTo>
                <a:cubicBezTo>
                  <a:pt x="866" y="63"/>
                  <a:pt x="869" y="63"/>
                  <a:pt x="870" y="65"/>
                </a:cubicBezTo>
                <a:cubicBezTo>
                  <a:pt x="876" y="67"/>
                  <a:pt x="873" y="61"/>
                  <a:pt x="875" y="58"/>
                </a:cubicBezTo>
                <a:cubicBezTo>
                  <a:pt x="877" y="59"/>
                  <a:pt x="880" y="59"/>
                  <a:pt x="880" y="57"/>
                </a:cubicBezTo>
                <a:cubicBezTo>
                  <a:pt x="876" y="56"/>
                  <a:pt x="873" y="57"/>
                  <a:pt x="871" y="58"/>
                </a:cubicBezTo>
                <a:cubicBezTo>
                  <a:pt x="871" y="61"/>
                  <a:pt x="871" y="61"/>
                  <a:pt x="871" y="61"/>
                </a:cubicBezTo>
                <a:cubicBezTo>
                  <a:pt x="869" y="59"/>
                  <a:pt x="869" y="59"/>
                  <a:pt x="869" y="59"/>
                </a:cubicBezTo>
                <a:cubicBezTo>
                  <a:pt x="868" y="61"/>
                  <a:pt x="868" y="61"/>
                  <a:pt x="868" y="61"/>
                </a:cubicBezTo>
                <a:cubicBezTo>
                  <a:pt x="867" y="57"/>
                  <a:pt x="867" y="57"/>
                  <a:pt x="867" y="57"/>
                </a:cubicBezTo>
                <a:cubicBezTo>
                  <a:pt x="866" y="58"/>
                  <a:pt x="865" y="56"/>
                  <a:pt x="865" y="58"/>
                </a:cubicBezTo>
                <a:cubicBezTo>
                  <a:pt x="862" y="56"/>
                  <a:pt x="859" y="58"/>
                  <a:pt x="857" y="56"/>
                </a:cubicBezTo>
                <a:cubicBezTo>
                  <a:pt x="857" y="56"/>
                  <a:pt x="857" y="56"/>
                  <a:pt x="857" y="56"/>
                </a:cubicBezTo>
                <a:cubicBezTo>
                  <a:pt x="855" y="58"/>
                  <a:pt x="851" y="54"/>
                  <a:pt x="850" y="57"/>
                </a:cubicBezTo>
                <a:cubicBezTo>
                  <a:pt x="848" y="55"/>
                  <a:pt x="848" y="55"/>
                  <a:pt x="848" y="55"/>
                </a:cubicBezTo>
                <a:cubicBezTo>
                  <a:pt x="847" y="57"/>
                  <a:pt x="847" y="57"/>
                  <a:pt x="847" y="57"/>
                </a:cubicBezTo>
                <a:cubicBezTo>
                  <a:pt x="843" y="55"/>
                  <a:pt x="839" y="55"/>
                  <a:pt x="836" y="54"/>
                </a:cubicBezTo>
                <a:cubicBezTo>
                  <a:pt x="837" y="52"/>
                  <a:pt x="834" y="50"/>
                  <a:pt x="833" y="48"/>
                </a:cubicBezTo>
                <a:cubicBezTo>
                  <a:pt x="832" y="47"/>
                  <a:pt x="833" y="49"/>
                  <a:pt x="833" y="50"/>
                </a:cubicBezTo>
                <a:cubicBezTo>
                  <a:pt x="833" y="51"/>
                  <a:pt x="833" y="51"/>
                  <a:pt x="833" y="51"/>
                </a:cubicBezTo>
                <a:cubicBezTo>
                  <a:pt x="830" y="49"/>
                  <a:pt x="833" y="56"/>
                  <a:pt x="829" y="53"/>
                </a:cubicBezTo>
                <a:cubicBezTo>
                  <a:pt x="828" y="55"/>
                  <a:pt x="828" y="55"/>
                  <a:pt x="828" y="55"/>
                </a:cubicBezTo>
                <a:cubicBezTo>
                  <a:pt x="826" y="52"/>
                  <a:pt x="822" y="54"/>
                  <a:pt x="819" y="50"/>
                </a:cubicBezTo>
                <a:cubicBezTo>
                  <a:pt x="818" y="51"/>
                  <a:pt x="818" y="56"/>
                  <a:pt x="814" y="52"/>
                </a:cubicBezTo>
                <a:cubicBezTo>
                  <a:pt x="812" y="52"/>
                  <a:pt x="810" y="51"/>
                  <a:pt x="809" y="52"/>
                </a:cubicBezTo>
                <a:cubicBezTo>
                  <a:pt x="807" y="50"/>
                  <a:pt x="806" y="54"/>
                  <a:pt x="805" y="50"/>
                </a:cubicBezTo>
                <a:cubicBezTo>
                  <a:pt x="802" y="55"/>
                  <a:pt x="799" y="44"/>
                  <a:pt x="795" y="47"/>
                </a:cubicBezTo>
                <a:cubicBezTo>
                  <a:pt x="794" y="46"/>
                  <a:pt x="794" y="46"/>
                  <a:pt x="794" y="46"/>
                </a:cubicBezTo>
                <a:cubicBezTo>
                  <a:pt x="799" y="46"/>
                  <a:pt x="799" y="46"/>
                  <a:pt x="799" y="46"/>
                </a:cubicBezTo>
                <a:cubicBezTo>
                  <a:pt x="799" y="47"/>
                  <a:pt x="800" y="47"/>
                  <a:pt x="800" y="47"/>
                </a:cubicBezTo>
                <a:cubicBezTo>
                  <a:pt x="800" y="47"/>
                  <a:pt x="800" y="47"/>
                  <a:pt x="800" y="47"/>
                </a:cubicBezTo>
                <a:cubicBezTo>
                  <a:pt x="800" y="44"/>
                  <a:pt x="797" y="45"/>
                  <a:pt x="795" y="44"/>
                </a:cubicBezTo>
                <a:cubicBezTo>
                  <a:pt x="791" y="44"/>
                  <a:pt x="791" y="44"/>
                  <a:pt x="791" y="44"/>
                </a:cubicBezTo>
                <a:cubicBezTo>
                  <a:pt x="792" y="43"/>
                  <a:pt x="792" y="42"/>
                  <a:pt x="791" y="42"/>
                </a:cubicBezTo>
                <a:cubicBezTo>
                  <a:pt x="791" y="39"/>
                  <a:pt x="794" y="44"/>
                  <a:pt x="795" y="42"/>
                </a:cubicBezTo>
                <a:cubicBezTo>
                  <a:pt x="796" y="44"/>
                  <a:pt x="797" y="42"/>
                  <a:pt x="799" y="43"/>
                </a:cubicBezTo>
                <a:cubicBezTo>
                  <a:pt x="800" y="42"/>
                  <a:pt x="800" y="42"/>
                  <a:pt x="800" y="42"/>
                </a:cubicBezTo>
                <a:cubicBezTo>
                  <a:pt x="802" y="46"/>
                  <a:pt x="806" y="47"/>
                  <a:pt x="809" y="47"/>
                </a:cubicBezTo>
                <a:cubicBezTo>
                  <a:pt x="810" y="47"/>
                  <a:pt x="810" y="45"/>
                  <a:pt x="811" y="44"/>
                </a:cubicBezTo>
                <a:cubicBezTo>
                  <a:pt x="811" y="46"/>
                  <a:pt x="812" y="47"/>
                  <a:pt x="813" y="48"/>
                </a:cubicBezTo>
                <a:cubicBezTo>
                  <a:pt x="813" y="48"/>
                  <a:pt x="813" y="48"/>
                  <a:pt x="814" y="47"/>
                </a:cubicBezTo>
                <a:cubicBezTo>
                  <a:pt x="816" y="49"/>
                  <a:pt x="816" y="47"/>
                  <a:pt x="818" y="46"/>
                </a:cubicBezTo>
                <a:cubicBezTo>
                  <a:pt x="817" y="43"/>
                  <a:pt x="817" y="43"/>
                  <a:pt x="817" y="43"/>
                </a:cubicBezTo>
                <a:cubicBezTo>
                  <a:pt x="820" y="44"/>
                  <a:pt x="822" y="42"/>
                  <a:pt x="825" y="44"/>
                </a:cubicBezTo>
                <a:cubicBezTo>
                  <a:pt x="826" y="45"/>
                  <a:pt x="827" y="42"/>
                  <a:pt x="828" y="44"/>
                </a:cubicBezTo>
                <a:cubicBezTo>
                  <a:pt x="831" y="44"/>
                  <a:pt x="836" y="43"/>
                  <a:pt x="840" y="47"/>
                </a:cubicBezTo>
                <a:cubicBezTo>
                  <a:pt x="840" y="44"/>
                  <a:pt x="849" y="49"/>
                  <a:pt x="844" y="43"/>
                </a:cubicBezTo>
                <a:cubicBezTo>
                  <a:pt x="846" y="45"/>
                  <a:pt x="848" y="43"/>
                  <a:pt x="849" y="46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4" y="45"/>
                  <a:pt x="853" y="46"/>
                  <a:pt x="853" y="46"/>
                </a:cubicBezTo>
                <a:cubicBezTo>
                  <a:pt x="857" y="45"/>
                  <a:pt x="863" y="50"/>
                  <a:pt x="866" y="46"/>
                </a:cubicBezTo>
                <a:cubicBezTo>
                  <a:pt x="868" y="46"/>
                  <a:pt x="871" y="46"/>
                  <a:pt x="872" y="46"/>
                </a:cubicBezTo>
                <a:cubicBezTo>
                  <a:pt x="878" y="46"/>
                  <a:pt x="883" y="44"/>
                  <a:pt x="888" y="46"/>
                </a:cubicBezTo>
                <a:cubicBezTo>
                  <a:pt x="889" y="48"/>
                  <a:pt x="889" y="48"/>
                  <a:pt x="889" y="48"/>
                </a:cubicBezTo>
                <a:cubicBezTo>
                  <a:pt x="892" y="49"/>
                  <a:pt x="894" y="48"/>
                  <a:pt x="897" y="48"/>
                </a:cubicBezTo>
                <a:cubicBezTo>
                  <a:pt x="897" y="47"/>
                  <a:pt x="895" y="46"/>
                  <a:pt x="896" y="45"/>
                </a:cubicBezTo>
                <a:cubicBezTo>
                  <a:pt x="896" y="48"/>
                  <a:pt x="899" y="48"/>
                  <a:pt x="900" y="47"/>
                </a:cubicBezTo>
                <a:cubicBezTo>
                  <a:pt x="902" y="46"/>
                  <a:pt x="900" y="46"/>
                  <a:pt x="900" y="45"/>
                </a:cubicBezTo>
                <a:cubicBezTo>
                  <a:pt x="910" y="44"/>
                  <a:pt x="921" y="41"/>
                  <a:pt x="932" y="45"/>
                </a:cubicBezTo>
                <a:cubicBezTo>
                  <a:pt x="932" y="42"/>
                  <a:pt x="932" y="42"/>
                  <a:pt x="932" y="42"/>
                </a:cubicBezTo>
                <a:cubicBezTo>
                  <a:pt x="934" y="43"/>
                  <a:pt x="937" y="45"/>
                  <a:pt x="938" y="44"/>
                </a:cubicBezTo>
                <a:cubicBezTo>
                  <a:pt x="939" y="41"/>
                  <a:pt x="939" y="41"/>
                  <a:pt x="939" y="41"/>
                </a:cubicBezTo>
                <a:cubicBezTo>
                  <a:pt x="940" y="44"/>
                  <a:pt x="942" y="43"/>
                  <a:pt x="943" y="44"/>
                </a:cubicBezTo>
                <a:cubicBezTo>
                  <a:pt x="943" y="41"/>
                  <a:pt x="943" y="41"/>
                  <a:pt x="943" y="41"/>
                </a:cubicBezTo>
                <a:cubicBezTo>
                  <a:pt x="943" y="42"/>
                  <a:pt x="944" y="44"/>
                  <a:pt x="946" y="44"/>
                </a:cubicBezTo>
                <a:cubicBezTo>
                  <a:pt x="946" y="41"/>
                  <a:pt x="955" y="49"/>
                  <a:pt x="950" y="42"/>
                </a:cubicBezTo>
                <a:cubicBezTo>
                  <a:pt x="952" y="43"/>
                  <a:pt x="955" y="43"/>
                  <a:pt x="956" y="47"/>
                </a:cubicBezTo>
                <a:cubicBezTo>
                  <a:pt x="956" y="45"/>
                  <a:pt x="957" y="43"/>
                  <a:pt x="959" y="43"/>
                </a:cubicBezTo>
                <a:cubicBezTo>
                  <a:pt x="963" y="47"/>
                  <a:pt x="969" y="39"/>
                  <a:pt x="974" y="47"/>
                </a:cubicBezTo>
                <a:cubicBezTo>
                  <a:pt x="974" y="42"/>
                  <a:pt x="980" y="46"/>
                  <a:pt x="980" y="44"/>
                </a:cubicBezTo>
                <a:cubicBezTo>
                  <a:pt x="982" y="45"/>
                  <a:pt x="985" y="44"/>
                  <a:pt x="986" y="46"/>
                </a:cubicBezTo>
                <a:cubicBezTo>
                  <a:pt x="987" y="43"/>
                  <a:pt x="990" y="47"/>
                  <a:pt x="990" y="44"/>
                </a:cubicBezTo>
                <a:cubicBezTo>
                  <a:pt x="995" y="49"/>
                  <a:pt x="998" y="47"/>
                  <a:pt x="1002" y="48"/>
                </a:cubicBezTo>
                <a:cubicBezTo>
                  <a:pt x="1002" y="46"/>
                  <a:pt x="997" y="46"/>
                  <a:pt x="1000" y="44"/>
                </a:cubicBezTo>
                <a:cubicBezTo>
                  <a:pt x="1003" y="43"/>
                  <a:pt x="1004" y="48"/>
                  <a:pt x="1007" y="47"/>
                </a:cubicBezTo>
                <a:cubicBezTo>
                  <a:pt x="1009" y="47"/>
                  <a:pt x="1012" y="49"/>
                  <a:pt x="1013" y="47"/>
                </a:cubicBezTo>
                <a:cubicBezTo>
                  <a:pt x="1012" y="47"/>
                  <a:pt x="1012" y="46"/>
                  <a:pt x="1012" y="45"/>
                </a:cubicBezTo>
                <a:cubicBezTo>
                  <a:pt x="1014" y="45"/>
                  <a:pt x="1016" y="45"/>
                  <a:pt x="1018" y="47"/>
                </a:cubicBezTo>
                <a:cubicBezTo>
                  <a:pt x="1019" y="44"/>
                  <a:pt x="1019" y="44"/>
                  <a:pt x="1019" y="44"/>
                </a:cubicBezTo>
                <a:cubicBezTo>
                  <a:pt x="1027" y="48"/>
                  <a:pt x="1031" y="39"/>
                  <a:pt x="1038" y="41"/>
                </a:cubicBezTo>
                <a:cubicBezTo>
                  <a:pt x="1040" y="40"/>
                  <a:pt x="1040" y="38"/>
                  <a:pt x="1041" y="37"/>
                </a:cubicBezTo>
                <a:cubicBezTo>
                  <a:pt x="1036" y="34"/>
                  <a:pt x="1036" y="34"/>
                  <a:pt x="1036" y="34"/>
                </a:cubicBezTo>
                <a:cubicBezTo>
                  <a:pt x="1036" y="34"/>
                  <a:pt x="1037" y="35"/>
                  <a:pt x="1037" y="36"/>
                </a:cubicBezTo>
                <a:cubicBezTo>
                  <a:pt x="1034" y="34"/>
                  <a:pt x="1037" y="31"/>
                  <a:pt x="1033" y="32"/>
                </a:cubicBezTo>
                <a:cubicBezTo>
                  <a:pt x="1035" y="29"/>
                  <a:pt x="1036" y="27"/>
                  <a:pt x="1039" y="26"/>
                </a:cubicBezTo>
                <a:cubicBezTo>
                  <a:pt x="1037" y="25"/>
                  <a:pt x="1037" y="26"/>
                  <a:pt x="1035" y="26"/>
                </a:cubicBezTo>
                <a:cubicBezTo>
                  <a:pt x="1035" y="24"/>
                  <a:pt x="1035" y="24"/>
                  <a:pt x="1035" y="24"/>
                </a:cubicBezTo>
                <a:cubicBezTo>
                  <a:pt x="1036" y="21"/>
                  <a:pt x="1041" y="29"/>
                  <a:pt x="1039" y="24"/>
                </a:cubicBezTo>
                <a:cubicBezTo>
                  <a:pt x="1042" y="23"/>
                  <a:pt x="1042" y="23"/>
                  <a:pt x="1042" y="23"/>
                </a:cubicBezTo>
                <a:cubicBezTo>
                  <a:pt x="1042" y="25"/>
                  <a:pt x="1043" y="25"/>
                  <a:pt x="1044" y="25"/>
                </a:cubicBezTo>
                <a:cubicBezTo>
                  <a:pt x="1043" y="20"/>
                  <a:pt x="1049" y="25"/>
                  <a:pt x="1048" y="21"/>
                </a:cubicBezTo>
                <a:cubicBezTo>
                  <a:pt x="1051" y="22"/>
                  <a:pt x="1049" y="15"/>
                  <a:pt x="1053" y="18"/>
                </a:cubicBezTo>
                <a:cubicBezTo>
                  <a:pt x="1053" y="15"/>
                  <a:pt x="1056" y="17"/>
                  <a:pt x="1057" y="15"/>
                </a:cubicBezTo>
                <a:cubicBezTo>
                  <a:pt x="1058" y="15"/>
                  <a:pt x="1060" y="18"/>
                  <a:pt x="1061" y="16"/>
                </a:cubicBezTo>
                <a:cubicBezTo>
                  <a:pt x="1062" y="16"/>
                  <a:pt x="1064" y="15"/>
                  <a:pt x="1064" y="14"/>
                </a:cubicBezTo>
                <a:cubicBezTo>
                  <a:pt x="1068" y="18"/>
                  <a:pt x="1067" y="11"/>
                  <a:pt x="1070" y="13"/>
                </a:cubicBezTo>
                <a:cubicBezTo>
                  <a:pt x="1071" y="12"/>
                  <a:pt x="1075" y="13"/>
                  <a:pt x="1076" y="11"/>
                </a:cubicBezTo>
                <a:cubicBezTo>
                  <a:pt x="1081" y="15"/>
                  <a:pt x="1080" y="10"/>
                  <a:pt x="1083" y="9"/>
                </a:cubicBezTo>
                <a:cubicBezTo>
                  <a:pt x="1086" y="12"/>
                  <a:pt x="1085" y="5"/>
                  <a:pt x="1089" y="9"/>
                </a:cubicBezTo>
                <a:cubicBezTo>
                  <a:pt x="1091" y="7"/>
                  <a:pt x="1093" y="7"/>
                  <a:pt x="1094" y="5"/>
                </a:cubicBezTo>
                <a:cubicBezTo>
                  <a:pt x="1096" y="6"/>
                  <a:pt x="1097" y="9"/>
                  <a:pt x="1098" y="7"/>
                </a:cubicBezTo>
                <a:cubicBezTo>
                  <a:pt x="1102" y="8"/>
                  <a:pt x="1107" y="10"/>
                  <a:pt x="1111" y="12"/>
                </a:cubicBezTo>
                <a:cubicBezTo>
                  <a:pt x="1113" y="9"/>
                  <a:pt x="1119" y="16"/>
                  <a:pt x="1122" y="14"/>
                </a:cubicBezTo>
                <a:cubicBezTo>
                  <a:pt x="1125" y="12"/>
                  <a:pt x="1127" y="17"/>
                  <a:pt x="1129" y="15"/>
                </a:cubicBezTo>
                <a:cubicBezTo>
                  <a:pt x="1130" y="16"/>
                  <a:pt x="1130" y="17"/>
                  <a:pt x="1131" y="17"/>
                </a:cubicBezTo>
                <a:cubicBezTo>
                  <a:pt x="1131" y="13"/>
                  <a:pt x="1135" y="20"/>
                  <a:pt x="1136" y="16"/>
                </a:cubicBezTo>
                <a:cubicBezTo>
                  <a:pt x="1141" y="21"/>
                  <a:pt x="1144" y="17"/>
                  <a:pt x="1148" y="18"/>
                </a:cubicBezTo>
                <a:cubicBezTo>
                  <a:pt x="1149" y="17"/>
                  <a:pt x="1149" y="15"/>
                  <a:pt x="1150" y="16"/>
                </a:cubicBezTo>
                <a:cubicBezTo>
                  <a:pt x="1153" y="17"/>
                  <a:pt x="1154" y="15"/>
                  <a:pt x="1155" y="14"/>
                </a:cubicBezTo>
                <a:cubicBezTo>
                  <a:pt x="1160" y="18"/>
                  <a:pt x="1161" y="12"/>
                  <a:pt x="1166" y="15"/>
                </a:cubicBezTo>
                <a:cubicBezTo>
                  <a:pt x="1169" y="15"/>
                  <a:pt x="1169" y="9"/>
                  <a:pt x="1171" y="12"/>
                </a:cubicBezTo>
                <a:cubicBezTo>
                  <a:pt x="1173" y="10"/>
                  <a:pt x="1175" y="12"/>
                  <a:pt x="1178" y="11"/>
                </a:cubicBezTo>
                <a:cubicBezTo>
                  <a:pt x="1181" y="14"/>
                  <a:pt x="1182" y="8"/>
                  <a:pt x="1185" y="13"/>
                </a:cubicBezTo>
                <a:cubicBezTo>
                  <a:pt x="1186" y="7"/>
                  <a:pt x="1192" y="12"/>
                  <a:pt x="1193" y="7"/>
                </a:cubicBezTo>
                <a:cubicBezTo>
                  <a:pt x="1198" y="9"/>
                  <a:pt x="1198" y="1"/>
                  <a:pt x="1203" y="5"/>
                </a:cubicBezTo>
                <a:cubicBezTo>
                  <a:pt x="1205" y="1"/>
                  <a:pt x="1211" y="0"/>
                  <a:pt x="1217" y="4"/>
                </a:cubicBezTo>
                <a:cubicBezTo>
                  <a:pt x="1218" y="3"/>
                  <a:pt x="1218" y="3"/>
                  <a:pt x="1218" y="3"/>
                </a:cubicBezTo>
                <a:cubicBezTo>
                  <a:pt x="1218" y="5"/>
                  <a:pt x="1219" y="8"/>
                  <a:pt x="1218" y="7"/>
                </a:cubicBezTo>
                <a:cubicBezTo>
                  <a:pt x="1215" y="12"/>
                  <a:pt x="1223" y="18"/>
                  <a:pt x="1219" y="22"/>
                </a:cubicBezTo>
                <a:cubicBezTo>
                  <a:pt x="1220" y="24"/>
                  <a:pt x="1221" y="25"/>
                  <a:pt x="1221" y="26"/>
                </a:cubicBezTo>
                <a:cubicBezTo>
                  <a:pt x="1212" y="33"/>
                  <a:pt x="1212" y="33"/>
                  <a:pt x="1212" y="33"/>
                </a:cubicBezTo>
                <a:cubicBezTo>
                  <a:pt x="1214" y="37"/>
                  <a:pt x="1219" y="39"/>
                  <a:pt x="1217" y="43"/>
                </a:cubicBezTo>
                <a:cubicBezTo>
                  <a:pt x="1221" y="47"/>
                  <a:pt x="1219" y="51"/>
                  <a:pt x="1219" y="54"/>
                </a:cubicBezTo>
                <a:cubicBezTo>
                  <a:pt x="1218" y="55"/>
                  <a:pt x="1217" y="55"/>
                  <a:pt x="1217" y="57"/>
                </a:cubicBezTo>
                <a:cubicBezTo>
                  <a:pt x="1225" y="67"/>
                  <a:pt x="1216" y="73"/>
                  <a:pt x="1219" y="82"/>
                </a:cubicBezTo>
                <a:cubicBezTo>
                  <a:pt x="1217" y="86"/>
                  <a:pt x="1222" y="86"/>
                  <a:pt x="1220" y="90"/>
                </a:cubicBezTo>
                <a:cubicBezTo>
                  <a:pt x="1219" y="92"/>
                  <a:pt x="1220" y="94"/>
                  <a:pt x="1217" y="93"/>
                </a:cubicBezTo>
                <a:cubicBezTo>
                  <a:pt x="1215" y="98"/>
                  <a:pt x="1215" y="98"/>
                  <a:pt x="1215" y="98"/>
                </a:cubicBezTo>
                <a:cubicBezTo>
                  <a:pt x="1218" y="100"/>
                  <a:pt x="1221" y="103"/>
                  <a:pt x="1224" y="105"/>
                </a:cubicBezTo>
                <a:cubicBezTo>
                  <a:pt x="1229" y="103"/>
                  <a:pt x="1229" y="103"/>
                  <a:pt x="1229" y="103"/>
                </a:cubicBezTo>
                <a:cubicBezTo>
                  <a:pt x="1231" y="105"/>
                  <a:pt x="1235" y="108"/>
                  <a:pt x="1237" y="109"/>
                </a:cubicBezTo>
                <a:cubicBezTo>
                  <a:pt x="1240" y="110"/>
                  <a:pt x="1240" y="114"/>
                  <a:pt x="1240" y="117"/>
                </a:cubicBezTo>
                <a:cubicBezTo>
                  <a:pt x="1238" y="117"/>
                  <a:pt x="1239" y="120"/>
                  <a:pt x="1239" y="122"/>
                </a:cubicBezTo>
                <a:cubicBezTo>
                  <a:pt x="1235" y="121"/>
                  <a:pt x="1234" y="125"/>
                  <a:pt x="1229" y="123"/>
                </a:cubicBezTo>
                <a:cubicBezTo>
                  <a:pt x="1226" y="122"/>
                  <a:pt x="1227" y="119"/>
                  <a:pt x="1224" y="118"/>
                </a:cubicBezTo>
                <a:cubicBezTo>
                  <a:pt x="1222" y="122"/>
                  <a:pt x="1228" y="123"/>
                  <a:pt x="1229" y="127"/>
                </a:cubicBezTo>
                <a:cubicBezTo>
                  <a:pt x="1234" y="129"/>
                  <a:pt x="1232" y="137"/>
                  <a:pt x="1237" y="139"/>
                </a:cubicBezTo>
                <a:cubicBezTo>
                  <a:pt x="1239" y="141"/>
                  <a:pt x="1238" y="143"/>
                  <a:pt x="1237" y="143"/>
                </a:cubicBezTo>
                <a:cubicBezTo>
                  <a:pt x="1233" y="147"/>
                  <a:pt x="1227" y="140"/>
                  <a:pt x="1224" y="144"/>
                </a:cubicBezTo>
                <a:cubicBezTo>
                  <a:pt x="1223" y="144"/>
                  <a:pt x="1220" y="144"/>
                  <a:pt x="1221" y="147"/>
                </a:cubicBezTo>
                <a:cubicBezTo>
                  <a:pt x="1222" y="153"/>
                  <a:pt x="1234" y="152"/>
                  <a:pt x="1228" y="158"/>
                </a:cubicBezTo>
                <a:cubicBezTo>
                  <a:pt x="1229" y="162"/>
                  <a:pt x="1229" y="162"/>
                  <a:pt x="1229" y="162"/>
                </a:cubicBezTo>
                <a:cubicBezTo>
                  <a:pt x="1220" y="168"/>
                  <a:pt x="1220" y="168"/>
                  <a:pt x="1220" y="168"/>
                </a:cubicBezTo>
                <a:cubicBezTo>
                  <a:pt x="1220" y="172"/>
                  <a:pt x="1225" y="171"/>
                  <a:pt x="1226" y="176"/>
                </a:cubicBezTo>
                <a:cubicBezTo>
                  <a:pt x="1227" y="177"/>
                  <a:pt x="1230" y="176"/>
                  <a:pt x="1230" y="179"/>
                </a:cubicBezTo>
                <a:cubicBezTo>
                  <a:pt x="1230" y="181"/>
                  <a:pt x="1229" y="182"/>
                  <a:pt x="1227" y="183"/>
                </a:cubicBezTo>
                <a:cubicBezTo>
                  <a:pt x="1230" y="184"/>
                  <a:pt x="1231" y="186"/>
                  <a:pt x="1232" y="188"/>
                </a:cubicBezTo>
                <a:cubicBezTo>
                  <a:pt x="1230" y="192"/>
                  <a:pt x="1225" y="191"/>
                  <a:pt x="1223" y="195"/>
                </a:cubicBezTo>
                <a:cubicBezTo>
                  <a:pt x="1225" y="195"/>
                  <a:pt x="1226" y="199"/>
                  <a:pt x="1227" y="200"/>
                </a:cubicBezTo>
                <a:cubicBezTo>
                  <a:pt x="1229" y="204"/>
                  <a:pt x="1226" y="204"/>
                  <a:pt x="1226" y="206"/>
                </a:cubicBezTo>
                <a:cubicBezTo>
                  <a:pt x="1221" y="203"/>
                  <a:pt x="1225" y="211"/>
                  <a:pt x="1222" y="211"/>
                </a:cubicBezTo>
                <a:cubicBezTo>
                  <a:pt x="1222" y="213"/>
                  <a:pt x="1221" y="213"/>
                  <a:pt x="1220" y="213"/>
                </a:cubicBezTo>
                <a:cubicBezTo>
                  <a:pt x="1217" y="211"/>
                  <a:pt x="1214" y="209"/>
                  <a:pt x="1213" y="210"/>
                </a:cubicBezTo>
                <a:cubicBezTo>
                  <a:pt x="1211" y="212"/>
                  <a:pt x="1214" y="213"/>
                  <a:pt x="1214" y="214"/>
                </a:cubicBezTo>
                <a:cubicBezTo>
                  <a:pt x="1213" y="218"/>
                  <a:pt x="1211" y="219"/>
                  <a:pt x="1210" y="222"/>
                </a:cubicBezTo>
                <a:cubicBezTo>
                  <a:pt x="1203" y="223"/>
                  <a:pt x="1198" y="225"/>
                  <a:pt x="1194" y="229"/>
                </a:cubicBezTo>
                <a:cubicBezTo>
                  <a:pt x="1188" y="227"/>
                  <a:pt x="1188" y="234"/>
                  <a:pt x="1183" y="231"/>
                </a:cubicBezTo>
                <a:cubicBezTo>
                  <a:pt x="1183" y="233"/>
                  <a:pt x="1182" y="232"/>
                  <a:pt x="1181" y="231"/>
                </a:cubicBezTo>
                <a:cubicBezTo>
                  <a:pt x="1177" y="232"/>
                  <a:pt x="1172" y="235"/>
                  <a:pt x="1167" y="233"/>
                </a:cubicBezTo>
                <a:cubicBezTo>
                  <a:pt x="1166" y="234"/>
                  <a:pt x="1161" y="231"/>
                  <a:pt x="1161" y="234"/>
                </a:cubicBezTo>
                <a:cubicBezTo>
                  <a:pt x="1157" y="231"/>
                  <a:pt x="1155" y="236"/>
                  <a:pt x="1152" y="230"/>
                </a:cubicBezTo>
                <a:cubicBezTo>
                  <a:pt x="1149" y="235"/>
                  <a:pt x="1142" y="231"/>
                  <a:pt x="1138" y="232"/>
                </a:cubicBezTo>
                <a:cubicBezTo>
                  <a:pt x="1138" y="235"/>
                  <a:pt x="1133" y="232"/>
                  <a:pt x="1135" y="236"/>
                </a:cubicBezTo>
                <a:cubicBezTo>
                  <a:pt x="1134" y="235"/>
                  <a:pt x="1132" y="234"/>
                  <a:pt x="1131" y="235"/>
                </a:cubicBezTo>
                <a:cubicBezTo>
                  <a:pt x="1130" y="237"/>
                  <a:pt x="1128" y="237"/>
                  <a:pt x="1127" y="235"/>
                </a:cubicBezTo>
                <a:cubicBezTo>
                  <a:pt x="1125" y="236"/>
                  <a:pt x="1120" y="232"/>
                  <a:pt x="1120" y="238"/>
                </a:cubicBezTo>
                <a:cubicBezTo>
                  <a:pt x="1116" y="233"/>
                  <a:pt x="1116" y="241"/>
                  <a:pt x="1111" y="238"/>
                </a:cubicBezTo>
                <a:cubicBezTo>
                  <a:pt x="1110" y="237"/>
                  <a:pt x="1107" y="234"/>
                  <a:pt x="1106" y="236"/>
                </a:cubicBezTo>
                <a:cubicBezTo>
                  <a:pt x="1103" y="234"/>
                  <a:pt x="1102" y="239"/>
                  <a:pt x="1098" y="235"/>
                </a:cubicBezTo>
                <a:cubicBezTo>
                  <a:pt x="1097" y="237"/>
                  <a:pt x="1097" y="242"/>
                  <a:pt x="1094" y="241"/>
                </a:cubicBezTo>
                <a:cubicBezTo>
                  <a:pt x="1090" y="243"/>
                  <a:pt x="1082" y="234"/>
                  <a:pt x="1080" y="241"/>
                </a:cubicBezTo>
                <a:cubicBezTo>
                  <a:pt x="1077" y="238"/>
                  <a:pt x="1072" y="236"/>
                  <a:pt x="1072" y="240"/>
                </a:cubicBezTo>
                <a:cubicBezTo>
                  <a:pt x="1068" y="238"/>
                  <a:pt x="1066" y="238"/>
                  <a:pt x="1062" y="238"/>
                </a:cubicBezTo>
                <a:cubicBezTo>
                  <a:pt x="1060" y="235"/>
                  <a:pt x="1060" y="238"/>
                  <a:pt x="1057" y="237"/>
                </a:cubicBezTo>
                <a:cubicBezTo>
                  <a:pt x="1056" y="234"/>
                  <a:pt x="1053" y="236"/>
                  <a:pt x="1051" y="234"/>
                </a:cubicBezTo>
                <a:cubicBezTo>
                  <a:pt x="1051" y="235"/>
                  <a:pt x="1051" y="235"/>
                  <a:pt x="1051" y="235"/>
                </a:cubicBezTo>
                <a:cubicBezTo>
                  <a:pt x="1048" y="233"/>
                  <a:pt x="1048" y="236"/>
                  <a:pt x="1046" y="236"/>
                </a:cubicBezTo>
                <a:cubicBezTo>
                  <a:pt x="1042" y="234"/>
                  <a:pt x="1039" y="233"/>
                  <a:pt x="1037" y="236"/>
                </a:cubicBezTo>
                <a:cubicBezTo>
                  <a:pt x="1035" y="235"/>
                  <a:pt x="1035" y="235"/>
                  <a:pt x="1035" y="235"/>
                </a:cubicBezTo>
                <a:cubicBezTo>
                  <a:pt x="1035" y="239"/>
                  <a:pt x="1030" y="235"/>
                  <a:pt x="1029" y="237"/>
                </a:cubicBezTo>
                <a:cubicBezTo>
                  <a:pt x="1026" y="234"/>
                  <a:pt x="1024" y="233"/>
                  <a:pt x="1022" y="235"/>
                </a:cubicBezTo>
                <a:cubicBezTo>
                  <a:pt x="1020" y="239"/>
                  <a:pt x="1013" y="229"/>
                  <a:pt x="1009" y="229"/>
                </a:cubicBezTo>
                <a:cubicBezTo>
                  <a:pt x="1006" y="231"/>
                  <a:pt x="1002" y="230"/>
                  <a:pt x="998" y="228"/>
                </a:cubicBezTo>
                <a:cubicBezTo>
                  <a:pt x="993" y="227"/>
                  <a:pt x="988" y="223"/>
                  <a:pt x="984" y="225"/>
                </a:cubicBezTo>
                <a:cubicBezTo>
                  <a:pt x="983" y="223"/>
                  <a:pt x="981" y="224"/>
                  <a:pt x="980" y="224"/>
                </a:cubicBezTo>
                <a:cubicBezTo>
                  <a:pt x="979" y="225"/>
                  <a:pt x="979" y="225"/>
                  <a:pt x="979" y="225"/>
                </a:cubicBezTo>
                <a:cubicBezTo>
                  <a:pt x="978" y="223"/>
                  <a:pt x="976" y="223"/>
                  <a:pt x="974" y="223"/>
                </a:cubicBezTo>
                <a:cubicBezTo>
                  <a:pt x="973" y="223"/>
                  <a:pt x="973" y="223"/>
                  <a:pt x="973" y="223"/>
                </a:cubicBezTo>
                <a:cubicBezTo>
                  <a:pt x="974" y="220"/>
                  <a:pt x="972" y="218"/>
                  <a:pt x="970" y="216"/>
                </a:cubicBezTo>
                <a:cubicBezTo>
                  <a:pt x="972" y="215"/>
                  <a:pt x="974" y="217"/>
                  <a:pt x="975" y="216"/>
                </a:cubicBezTo>
                <a:cubicBezTo>
                  <a:pt x="975" y="220"/>
                  <a:pt x="979" y="218"/>
                  <a:pt x="981" y="221"/>
                </a:cubicBezTo>
                <a:cubicBezTo>
                  <a:pt x="979" y="218"/>
                  <a:pt x="984" y="218"/>
                  <a:pt x="981" y="215"/>
                </a:cubicBezTo>
                <a:cubicBezTo>
                  <a:pt x="975" y="211"/>
                  <a:pt x="972" y="216"/>
                  <a:pt x="966" y="213"/>
                </a:cubicBezTo>
                <a:cubicBezTo>
                  <a:pt x="964" y="209"/>
                  <a:pt x="971" y="211"/>
                  <a:pt x="967" y="207"/>
                </a:cubicBezTo>
                <a:cubicBezTo>
                  <a:pt x="966" y="209"/>
                  <a:pt x="966" y="209"/>
                  <a:pt x="966" y="209"/>
                </a:cubicBezTo>
                <a:cubicBezTo>
                  <a:pt x="965" y="208"/>
                  <a:pt x="965" y="208"/>
                  <a:pt x="964" y="208"/>
                </a:cubicBezTo>
                <a:cubicBezTo>
                  <a:pt x="966" y="212"/>
                  <a:pt x="962" y="211"/>
                  <a:pt x="961" y="213"/>
                </a:cubicBezTo>
                <a:cubicBezTo>
                  <a:pt x="959" y="213"/>
                  <a:pt x="956" y="211"/>
                  <a:pt x="956" y="214"/>
                </a:cubicBezTo>
                <a:cubicBezTo>
                  <a:pt x="959" y="222"/>
                  <a:pt x="959" y="222"/>
                  <a:pt x="959" y="222"/>
                </a:cubicBezTo>
                <a:cubicBezTo>
                  <a:pt x="958" y="222"/>
                  <a:pt x="957" y="221"/>
                  <a:pt x="957" y="221"/>
                </a:cubicBezTo>
                <a:cubicBezTo>
                  <a:pt x="956" y="222"/>
                  <a:pt x="956" y="222"/>
                  <a:pt x="956" y="222"/>
                </a:cubicBezTo>
                <a:cubicBezTo>
                  <a:pt x="960" y="225"/>
                  <a:pt x="959" y="222"/>
                  <a:pt x="962" y="223"/>
                </a:cubicBezTo>
                <a:cubicBezTo>
                  <a:pt x="962" y="225"/>
                  <a:pt x="962" y="225"/>
                  <a:pt x="962" y="225"/>
                </a:cubicBezTo>
                <a:cubicBezTo>
                  <a:pt x="957" y="224"/>
                  <a:pt x="951" y="222"/>
                  <a:pt x="948" y="224"/>
                </a:cubicBezTo>
                <a:cubicBezTo>
                  <a:pt x="942" y="223"/>
                  <a:pt x="939" y="226"/>
                  <a:pt x="934" y="223"/>
                </a:cubicBezTo>
                <a:cubicBezTo>
                  <a:pt x="932" y="225"/>
                  <a:pt x="929" y="223"/>
                  <a:pt x="926" y="222"/>
                </a:cubicBezTo>
                <a:cubicBezTo>
                  <a:pt x="920" y="224"/>
                  <a:pt x="913" y="224"/>
                  <a:pt x="906" y="224"/>
                </a:cubicBezTo>
                <a:cubicBezTo>
                  <a:pt x="903" y="220"/>
                  <a:pt x="899" y="224"/>
                  <a:pt x="896" y="220"/>
                </a:cubicBezTo>
                <a:cubicBezTo>
                  <a:pt x="896" y="218"/>
                  <a:pt x="898" y="220"/>
                  <a:pt x="899" y="220"/>
                </a:cubicBezTo>
                <a:cubicBezTo>
                  <a:pt x="899" y="217"/>
                  <a:pt x="906" y="218"/>
                  <a:pt x="902" y="213"/>
                </a:cubicBezTo>
                <a:cubicBezTo>
                  <a:pt x="899" y="212"/>
                  <a:pt x="897" y="215"/>
                  <a:pt x="893" y="213"/>
                </a:cubicBezTo>
                <a:cubicBezTo>
                  <a:pt x="891" y="209"/>
                  <a:pt x="891" y="209"/>
                  <a:pt x="891" y="209"/>
                </a:cubicBezTo>
                <a:cubicBezTo>
                  <a:pt x="883" y="209"/>
                  <a:pt x="883" y="209"/>
                  <a:pt x="883" y="209"/>
                </a:cubicBezTo>
                <a:cubicBezTo>
                  <a:pt x="884" y="212"/>
                  <a:pt x="884" y="212"/>
                  <a:pt x="884" y="212"/>
                </a:cubicBezTo>
                <a:cubicBezTo>
                  <a:pt x="882" y="211"/>
                  <a:pt x="881" y="211"/>
                  <a:pt x="880" y="212"/>
                </a:cubicBezTo>
                <a:cubicBezTo>
                  <a:pt x="880" y="216"/>
                  <a:pt x="873" y="214"/>
                  <a:pt x="870" y="216"/>
                </a:cubicBezTo>
                <a:cubicBezTo>
                  <a:pt x="875" y="219"/>
                  <a:pt x="878" y="214"/>
                  <a:pt x="883" y="219"/>
                </a:cubicBezTo>
                <a:cubicBezTo>
                  <a:pt x="886" y="220"/>
                  <a:pt x="890" y="221"/>
                  <a:pt x="892" y="222"/>
                </a:cubicBezTo>
                <a:cubicBezTo>
                  <a:pt x="883" y="224"/>
                  <a:pt x="868" y="222"/>
                  <a:pt x="858" y="223"/>
                </a:cubicBezTo>
                <a:cubicBezTo>
                  <a:pt x="856" y="221"/>
                  <a:pt x="856" y="224"/>
                  <a:pt x="853" y="222"/>
                </a:cubicBezTo>
                <a:cubicBezTo>
                  <a:pt x="852" y="223"/>
                  <a:pt x="853" y="225"/>
                  <a:pt x="853" y="226"/>
                </a:cubicBezTo>
                <a:cubicBezTo>
                  <a:pt x="853" y="225"/>
                  <a:pt x="849" y="223"/>
                  <a:pt x="848" y="223"/>
                </a:cubicBezTo>
                <a:cubicBezTo>
                  <a:pt x="848" y="225"/>
                  <a:pt x="846" y="225"/>
                  <a:pt x="845" y="225"/>
                </a:cubicBezTo>
                <a:cubicBezTo>
                  <a:pt x="844" y="224"/>
                  <a:pt x="844" y="222"/>
                  <a:pt x="845" y="222"/>
                </a:cubicBezTo>
                <a:cubicBezTo>
                  <a:pt x="843" y="221"/>
                  <a:pt x="840" y="221"/>
                  <a:pt x="837" y="220"/>
                </a:cubicBezTo>
                <a:cubicBezTo>
                  <a:pt x="837" y="218"/>
                  <a:pt x="839" y="219"/>
                  <a:pt x="838" y="217"/>
                </a:cubicBezTo>
                <a:cubicBezTo>
                  <a:pt x="836" y="219"/>
                  <a:pt x="836" y="215"/>
                  <a:pt x="835" y="215"/>
                </a:cubicBezTo>
                <a:cubicBezTo>
                  <a:pt x="837" y="215"/>
                  <a:pt x="837" y="213"/>
                  <a:pt x="839" y="214"/>
                </a:cubicBezTo>
                <a:cubicBezTo>
                  <a:pt x="840" y="214"/>
                  <a:pt x="841" y="214"/>
                  <a:pt x="841" y="213"/>
                </a:cubicBezTo>
                <a:cubicBezTo>
                  <a:pt x="840" y="211"/>
                  <a:pt x="840" y="211"/>
                  <a:pt x="840" y="211"/>
                </a:cubicBezTo>
                <a:cubicBezTo>
                  <a:pt x="831" y="213"/>
                  <a:pt x="831" y="213"/>
                  <a:pt x="831" y="213"/>
                </a:cubicBezTo>
                <a:cubicBezTo>
                  <a:pt x="832" y="214"/>
                  <a:pt x="834" y="214"/>
                  <a:pt x="834" y="216"/>
                </a:cubicBezTo>
                <a:cubicBezTo>
                  <a:pt x="833" y="219"/>
                  <a:pt x="829" y="215"/>
                  <a:pt x="826" y="216"/>
                </a:cubicBezTo>
                <a:cubicBezTo>
                  <a:pt x="825" y="215"/>
                  <a:pt x="825" y="215"/>
                  <a:pt x="825" y="215"/>
                </a:cubicBezTo>
                <a:cubicBezTo>
                  <a:pt x="827" y="214"/>
                  <a:pt x="830" y="216"/>
                  <a:pt x="830" y="213"/>
                </a:cubicBezTo>
                <a:cubicBezTo>
                  <a:pt x="825" y="210"/>
                  <a:pt x="822" y="207"/>
                  <a:pt x="817" y="208"/>
                </a:cubicBezTo>
                <a:cubicBezTo>
                  <a:pt x="815" y="206"/>
                  <a:pt x="813" y="207"/>
                  <a:pt x="809" y="205"/>
                </a:cubicBezTo>
                <a:cubicBezTo>
                  <a:pt x="806" y="208"/>
                  <a:pt x="801" y="203"/>
                  <a:pt x="797" y="206"/>
                </a:cubicBezTo>
                <a:cubicBezTo>
                  <a:pt x="794" y="205"/>
                  <a:pt x="790" y="205"/>
                  <a:pt x="787" y="206"/>
                </a:cubicBezTo>
                <a:cubicBezTo>
                  <a:pt x="785" y="202"/>
                  <a:pt x="785" y="207"/>
                  <a:pt x="782" y="205"/>
                </a:cubicBezTo>
                <a:cubicBezTo>
                  <a:pt x="782" y="206"/>
                  <a:pt x="782" y="206"/>
                  <a:pt x="782" y="206"/>
                </a:cubicBezTo>
                <a:cubicBezTo>
                  <a:pt x="777" y="202"/>
                  <a:pt x="773" y="204"/>
                  <a:pt x="770" y="205"/>
                </a:cubicBezTo>
                <a:cubicBezTo>
                  <a:pt x="774" y="206"/>
                  <a:pt x="777" y="206"/>
                  <a:pt x="781" y="208"/>
                </a:cubicBezTo>
                <a:cubicBezTo>
                  <a:pt x="775" y="210"/>
                  <a:pt x="768" y="207"/>
                  <a:pt x="764" y="210"/>
                </a:cubicBezTo>
                <a:cubicBezTo>
                  <a:pt x="759" y="206"/>
                  <a:pt x="756" y="210"/>
                  <a:pt x="751" y="208"/>
                </a:cubicBezTo>
                <a:cubicBezTo>
                  <a:pt x="753" y="211"/>
                  <a:pt x="753" y="211"/>
                  <a:pt x="753" y="211"/>
                </a:cubicBezTo>
                <a:cubicBezTo>
                  <a:pt x="751" y="211"/>
                  <a:pt x="751" y="211"/>
                  <a:pt x="751" y="211"/>
                </a:cubicBezTo>
                <a:cubicBezTo>
                  <a:pt x="750" y="209"/>
                  <a:pt x="750" y="209"/>
                  <a:pt x="750" y="209"/>
                </a:cubicBezTo>
                <a:cubicBezTo>
                  <a:pt x="743" y="207"/>
                  <a:pt x="737" y="208"/>
                  <a:pt x="732" y="209"/>
                </a:cubicBezTo>
                <a:cubicBezTo>
                  <a:pt x="732" y="210"/>
                  <a:pt x="735" y="213"/>
                  <a:pt x="734" y="215"/>
                </a:cubicBezTo>
                <a:cubicBezTo>
                  <a:pt x="730" y="211"/>
                  <a:pt x="730" y="211"/>
                  <a:pt x="730" y="211"/>
                </a:cubicBezTo>
                <a:cubicBezTo>
                  <a:pt x="730" y="210"/>
                  <a:pt x="732" y="211"/>
                  <a:pt x="731" y="209"/>
                </a:cubicBezTo>
                <a:cubicBezTo>
                  <a:pt x="728" y="212"/>
                  <a:pt x="722" y="205"/>
                  <a:pt x="718" y="208"/>
                </a:cubicBezTo>
                <a:cubicBezTo>
                  <a:pt x="721" y="211"/>
                  <a:pt x="716" y="210"/>
                  <a:pt x="719" y="213"/>
                </a:cubicBezTo>
                <a:cubicBezTo>
                  <a:pt x="719" y="214"/>
                  <a:pt x="717" y="213"/>
                  <a:pt x="716" y="212"/>
                </a:cubicBezTo>
                <a:cubicBezTo>
                  <a:pt x="716" y="211"/>
                  <a:pt x="716" y="211"/>
                  <a:pt x="716" y="211"/>
                </a:cubicBezTo>
                <a:cubicBezTo>
                  <a:pt x="717" y="211"/>
                  <a:pt x="718" y="212"/>
                  <a:pt x="717" y="211"/>
                </a:cubicBezTo>
                <a:cubicBezTo>
                  <a:pt x="717" y="209"/>
                  <a:pt x="715" y="210"/>
                  <a:pt x="714" y="208"/>
                </a:cubicBezTo>
                <a:cubicBezTo>
                  <a:pt x="714" y="209"/>
                  <a:pt x="712" y="210"/>
                  <a:pt x="710" y="208"/>
                </a:cubicBezTo>
                <a:cubicBezTo>
                  <a:pt x="706" y="209"/>
                  <a:pt x="706" y="209"/>
                  <a:pt x="706" y="209"/>
                </a:cubicBezTo>
                <a:cubicBezTo>
                  <a:pt x="706" y="207"/>
                  <a:pt x="705" y="208"/>
                  <a:pt x="704" y="207"/>
                </a:cubicBezTo>
                <a:cubicBezTo>
                  <a:pt x="703" y="208"/>
                  <a:pt x="703" y="208"/>
                  <a:pt x="703" y="208"/>
                </a:cubicBezTo>
                <a:cubicBezTo>
                  <a:pt x="702" y="206"/>
                  <a:pt x="702" y="206"/>
                  <a:pt x="702" y="206"/>
                </a:cubicBezTo>
                <a:cubicBezTo>
                  <a:pt x="701" y="207"/>
                  <a:pt x="701" y="209"/>
                  <a:pt x="700" y="210"/>
                </a:cubicBezTo>
                <a:cubicBezTo>
                  <a:pt x="699" y="209"/>
                  <a:pt x="701" y="208"/>
                  <a:pt x="700" y="207"/>
                </a:cubicBezTo>
                <a:cubicBezTo>
                  <a:pt x="695" y="208"/>
                  <a:pt x="688" y="207"/>
                  <a:pt x="684" y="210"/>
                </a:cubicBezTo>
                <a:cubicBezTo>
                  <a:pt x="684" y="212"/>
                  <a:pt x="684" y="212"/>
                  <a:pt x="684" y="212"/>
                </a:cubicBezTo>
                <a:cubicBezTo>
                  <a:pt x="684" y="212"/>
                  <a:pt x="683" y="211"/>
                  <a:pt x="683" y="211"/>
                </a:cubicBezTo>
                <a:cubicBezTo>
                  <a:pt x="683" y="212"/>
                  <a:pt x="685" y="215"/>
                  <a:pt x="684" y="216"/>
                </a:cubicBezTo>
                <a:cubicBezTo>
                  <a:pt x="683" y="216"/>
                  <a:pt x="683" y="216"/>
                  <a:pt x="683" y="216"/>
                </a:cubicBezTo>
                <a:cubicBezTo>
                  <a:pt x="683" y="215"/>
                  <a:pt x="682" y="215"/>
                  <a:pt x="682" y="215"/>
                </a:cubicBezTo>
                <a:cubicBezTo>
                  <a:pt x="682" y="213"/>
                  <a:pt x="682" y="213"/>
                  <a:pt x="682" y="213"/>
                </a:cubicBezTo>
                <a:cubicBezTo>
                  <a:pt x="681" y="212"/>
                  <a:pt x="679" y="213"/>
                  <a:pt x="679" y="210"/>
                </a:cubicBezTo>
                <a:cubicBezTo>
                  <a:pt x="680" y="209"/>
                  <a:pt x="678" y="205"/>
                  <a:pt x="681" y="207"/>
                </a:cubicBezTo>
                <a:cubicBezTo>
                  <a:pt x="682" y="206"/>
                  <a:pt x="681" y="203"/>
                  <a:pt x="681" y="201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79" y="199"/>
                  <a:pt x="679" y="199"/>
                  <a:pt x="679" y="199"/>
                </a:cubicBezTo>
                <a:cubicBezTo>
                  <a:pt x="680" y="200"/>
                  <a:pt x="680" y="200"/>
                  <a:pt x="680" y="200"/>
                </a:cubicBezTo>
                <a:cubicBezTo>
                  <a:pt x="681" y="200"/>
                  <a:pt x="681" y="199"/>
                  <a:pt x="682" y="198"/>
                </a:cubicBezTo>
                <a:cubicBezTo>
                  <a:pt x="678" y="193"/>
                  <a:pt x="678" y="200"/>
                  <a:pt x="675" y="198"/>
                </a:cubicBezTo>
                <a:cubicBezTo>
                  <a:pt x="676" y="202"/>
                  <a:pt x="679" y="200"/>
                  <a:pt x="680" y="203"/>
                </a:cubicBezTo>
                <a:cubicBezTo>
                  <a:pt x="676" y="202"/>
                  <a:pt x="674" y="205"/>
                  <a:pt x="671" y="205"/>
                </a:cubicBezTo>
                <a:cubicBezTo>
                  <a:pt x="673" y="206"/>
                  <a:pt x="677" y="210"/>
                  <a:pt x="678" y="208"/>
                </a:cubicBezTo>
                <a:cubicBezTo>
                  <a:pt x="676" y="210"/>
                  <a:pt x="672" y="207"/>
                  <a:pt x="671" y="210"/>
                </a:cubicBezTo>
                <a:cubicBezTo>
                  <a:pt x="669" y="209"/>
                  <a:pt x="669" y="209"/>
                  <a:pt x="669" y="209"/>
                </a:cubicBezTo>
                <a:cubicBezTo>
                  <a:pt x="671" y="208"/>
                  <a:pt x="668" y="206"/>
                  <a:pt x="667" y="205"/>
                </a:cubicBezTo>
                <a:cubicBezTo>
                  <a:pt x="663" y="205"/>
                  <a:pt x="663" y="205"/>
                  <a:pt x="663" y="205"/>
                </a:cubicBezTo>
                <a:cubicBezTo>
                  <a:pt x="663" y="204"/>
                  <a:pt x="662" y="202"/>
                  <a:pt x="664" y="202"/>
                </a:cubicBezTo>
                <a:cubicBezTo>
                  <a:pt x="662" y="200"/>
                  <a:pt x="660" y="205"/>
                  <a:pt x="658" y="200"/>
                </a:cubicBezTo>
                <a:cubicBezTo>
                  <a:pt x="658" y="200"/>
                  <a:pt x="657" y="199"/>
                  <a:pt x="657" y="199"/>
                </a:cubicBezTo>
                <a:cubicBezTo>
                  <a:pt x="657" y="200"/>
                  <a:pt x="657" y="200"/>
                  <a:pt x="657" y="200"/>
                </a:cubicBezTo>
                <a:cubicBezTo>
                  <a:pt x="656" y="200"/>
                  <a:pt x="658" y="196"/>
                  <a:pt x="654" y="197"/>
                </a:cubicBezTo>
                <a:cubicBezTo>
                  <a:pt x="653" y="197"/>
                  <a:pt x="651" y="197"/>
                  <a:pt x="648" y="194"/>
                </a:cubicBezTo>
                <a:cubicBezTo>
                  <a:pt x="648" y="195"/>
                  <a:pt x="647" y="196"/>
                  <a:pt x="647" y="196"/>
                </a:cubicBezTo>
                <a:cubicBezTo>
                  <a:pt x="645" y="195"/>
                  <a:pt x="646" y="194"/>
                  <a:pt x="645" y="192"/>
                </a:cubicBezTo>
                <a:cubicBezTo>
                  <a:pt x="648" y="186"/>
                  <a:pt x="657" y="194"/>
                  <a:pt x="662" y="189"/>
                </a:cubicBezTo>
                <a:cubicBezTo>
                  <a:pt x="661" y="188"/>
                  <a:pt x="661" y="187"/>
                  <a:pt x="660" y="187"/>
                </a:cubicBezTo>
                <a:cubicBezTo>
                  <a:pt x="658" y="187"/>
                  <a:pt x="657" y="190"/>
                  <a:pt x="656" y="187"/>
                </a:cubicBezTo>
                <a:cubicBezTo>
                  <a:pt x="655" y="187"/>
                  <a:pt x="655" y="188"/>
                  <a:pt x="655" y="188"/>
                </a:cubicBezTo>
                <a:cubicBezTo>
                  <a:pt x="654" y="186"/>
                  <a:pt x="654" y="186"/>
                  <a:pt x="654" y="186"/>
                </a:cubicBezTo>
                <a:cubicBezTo>
                  <a:pt x="657" y="185"/>
                  <a:pt x="661" y="187"/>
                  <a:pt x="662" y="185"/>
                </a:cubicBezTo>
                <a:cubicBezTo>
                  <a:pt x="664" y="186"/>
                  <a:pt x="664" y="186"/>
                  <a:pt x="664" y="186"/>
                </a:cubicBezTo>
                <a:cubicBezTo>
                  <a:pt x="663" y="187"/>
                  <a:pt x="664" y="188"/>
                  <a:pt x="665" y="190"/>
                </a:cubicBezTo>
                <a:cubicBezTo>
                  <a:pt x="665" y="190"/>
                  <a:pt x="665" y="190"/>
                  <a:pt x="665" y="190"/>
                </a:cubicBezTo>
                <a:cubicBezTo>
                  <a:pt x="665" y="188"/>
                  <a:pt x="667" y="189"/>
                  <a:pt x="666" y="186"/>
                </a:cubicBezTo>
                <a:cubicBezTo>
                  <a:pt x="674" y="186"/>
                  <a:pt x="682" y="183"/>
                  <a:pt x="690" y="184"/>
                </a:cubicBezTo>
                <a:cubicBezTo>
                  <a:pt x="692" y="184"/>
                  <a:pt x="695" y="184"/>
                  <a:pt x="697" y="183"/>
                </a:cubicBezTo>
                <a:cubicBezTo>
                  <a:pt x="710" y="182"/>
                  <a:pt x="710" y="182"/>
                  <a:pt x="710" y="182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6"/>
                  <a:pt x="707" y="176"/>
                  <a:pt x="706" y="177"/>
                </a:cubicBezTo>
                <a:cubicBezTo>
                  <a:pt x="706" y="181"/>
                  <a:pt x="703" y="180"/>
                  <a:pt x="700" y="181"/>
                </a:cubicBezTo>
                <a:cubicBezTo>
                  <a:pt x="695" y="177"/>
                  <a:pt x="695" y="185"/>
                  <a:pt x="690" y="182"/>
                </a:cubicBezTo>
                <a:cubicBezTo>
                  <a:pt x="688" y="181"/>
                  <a:pt x="687" y="178"/>
                  <a:pt x="684" y="179"/>
                </a:cubicBezTo>
                <a:cubicBezTo>
                  <a:pt x="684" y="180"/>
                  <a:pt x="684" y="180"/>
                  <a:pt x="684" y="180"/>
                </a:cubicBezTo>
                <a:cubicBezTo>
                  <a:pt x="685" y="181"/>
                  <a:pt x="686" y="181"/>
                  <a:pt x="686" y="182"/>
                </a:cubicBezTo>
                <a:cubicBezTo>
                  <a:pt x="683" y="182"/>
                  <a:pt x="681" y="183"/>
                  <a:pt x="678" y="180"/>
                </a:cubicBezTo>
                <a:cubicBezTo>
                  <a:pt x="675" y="186"/>
                  <a:pt x="667" y="181"/>
                  <a:pt x="662" y="184"/>
                </a:cubicBezTo>
                <a:cubicBezTo>
                  <a:pt x="657" y="183"/>
                  <a:pt x="650" y="182"/>
                  <a:pt x="646" y="185"/>
                </a:cubicBezTo>
                <a:cubicBezTo>
                  <a:pt x="647" y="186"/>
                  <a:pt x="649" y="187"/>
                  <a:pt x="650" y="188"/>
                </a:cubicBezTo>
                <a:cubicBezTo>
                  <a:pt x="648" y="189"/>
                  <a:pt x="646" y="187"/>
                  <a:pt x="645" y="187"/>
                </a:cubicBezTo>
                <a:cubicBezTo>
                  <a:pt x="644" y="186"/>
                  <a:pt x="644" y="186"/>
                  <a:pt x="644" y="186"/>
                </a:cubicBezTo>
                <a:cubicBezTo>
                  <a:pt x="644" y="185"/>
                  <a:pt x="646" y="186"/>
                  <a:pt x="646" y="185"/>
                </a:cubicBezTo>
                <a:cubicBezTo>
                  <a:pt x="644" y="183"/>
                  <a:pt x="643" y="184"/>
                  <a:pt x="641" y="184"/>
                </a:cubicBezTo>
                <a:cubicBezTo>
                  <a:pt x="641" y="184"/>
                  <a:pt x="641" y="185"/>
                  <a:pt x="642" y="186"/>
                </a:cubicBezTo>
                <a:cubicBezTo>
                  <a:pt x="643" y="186"/>
                  <a:pt x="643" y="186"/>
                  <a:pt x="643" y="186"/>
                </a:cubicBezTo>
                <a:cubicBezTo>
                  <a:pt x="642" y="188"/>
                  <a:pt x="642" y="188"/>
                  <a:pt x="642" y="188"/>
                </a:cubicBezTo>
                <a:cubicBezTo>
                  <a:pt x="640" y="185"/>
                  <a:pt x="638" y="188"/>
                  <a:pt x="636" y="186"/>
                </a:cubicBezTo>
                <a:cubicBezTo>
                  <a:pt x="636" y="184"/>
                  <a:pt x="636" y="184"/>
                  <a:pt x="636" y="184"/>
                </a:cubicBezTo>
                <a:cubicBezTo>
                  <a:pt x="628" y="180"/>
                  <a:pt x="622" y="182"/>
                  <a:pt x="616" y="182"/>
                </a:cubicBezTo>
                <a:cubicBezTo>
                  <a:pt x="613" y="181"/>
                  <a:pt x="614" y="185"/>
                  <a:pt x="611" y="182"/>
                </a:cubicBezTo>
                <a:cubicBezTo>
                  <a:pt x="605" y="183"/>
                  <a:pt x="600" y="184"/>
                  <a:pt x="593" y="181"/>
                </a:cubicBezTo>
                <a:cubicBezTo>
                  <a:pt x="591" y="179"/>
                  <a:pt x="595" y="174"/>
                  <a:pt x="589" y="174"/>
                </a:cubicBezTo>
                <a:cubicBezTo>
                  <a:pt x="588" y="171"/>
                  <a:pt x="588" y="171"/>
                  <a:pt x="588" y="171"/>
                </a:cubicBezTo>
                <a:cubicBezTo>
                  <a:pt x="593" y="170"/>
                  <a:pt x="599" y="174"/>
                  <a:pt x="603" y="175"/>
                </a:cubicBezTo>
                <a:cubicBezTo>
                  <a:pt x="604" y="174"/>
                  <a:pt x="602" y="172"/>
                  <a:pt x="601" y="171"/>
                </a:cubicBezTo>
                <a:cubicBezTo>
                  <a:pt x="603" y="171"/>
                  <a:pt x="603" y="170"/>
                  <a:pt x="605" y="171"/>
                </a:cubicBezTo>
                <a:cubicBezTo>
                  <a:pt x="606" y="169"/>
                  <a:pt x="606" y="169"/>
                  <a:pt x="606" y="169"/>
                </a:cubicBezTo>
                <a:cubicBezTo>
                  <a:pt x="607" y="170"/>
                  <a:pt x="610" y="174"/>
                  <a:pt x="610" y="171"/>
                </a:cubicBezTo>
                <a:cubicBezTo>
                  <a:pt x="606" y="167"/>
                  <a:pt x="606" y="167"/>
                  <a:pt x="606" y="167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1" y="170"/>
                  <a:pt x="611" y="167"/>
                  <a:pt x="613" y="167"/>
                </a:cubicBezTo>
                <a:cubicBezTo>
                  <a:pt x="616" y="165"/>
                  <a:pt x="622" y="167"/>
                  <a:pt x="625" y="168"/>
                </a:cubicBezTo>
                <a:cubicBezTo>
                  <a:pt x="627" y="168"/>
                  <a:pt x="628" y="167"/>
                  <a:pt x="630" y="169"/>
                </a:cubicBezTo>
                <a:cubicBezTo>
                  <a:pt x="635" y="166"/>
                  <a:pt x="643" y="169"/>
                  <a:pt x="649" y="168"/>
                </a:cubicBezTo>
                <a:cubicBezTo>
                  <a:pt x="648" y="162"/>
                  <a:pt x="657" y="168"/>
                  <a:pt x="658" y="165"/>
                </a:cubicBezTo>
                <a:cubicBezTo>
                  <a:pt x="661" y="166"/>
                  <a:pt x="663" y="166"/>
                  <a:pt x="664" y="162"/>
                </a:cubicBezTo>
                <a:cubicBezTo>
                  <a:pt x="662" y="161"/>
                  <a:pt x="665" y="161"/>
                  <a:pt x="665" y="160"/>
                </a:cubicBezTo>
                <a:cubicBezTo>
                  <a:pt x="662" y="162"/>
                  <a:pt x="659" y="154"/>
                  <a:pt x="658" y="159"/>
                </a:cubicBezTo>
                <a:cubicBezTo>
                  <a:pt x="658" y="160"/>
                  <a:pt x="656" y="156"/>
                  <a:pt x="656" y="159"/>
                </a:cubicBezTo>
                <a:cubicBezTo>
                  <a:pt x="657" y="160"/>
                  <a:pt x="658" y="160"/>
                  <a:pt x="658" y="162"/>
                </a:cubicBezTo>
                <a:cubicBezTo>
                  <a:pt x="656" y="163"/>
                  <a:pt x="655" y="161"/>
                  <a:pt x="652" y="159"/>
                </a:cubicBezTo>
                <a:cubicBezTo>
                  <a:pt x="651" y="160"/>
                  <a:pt x="649" y="159"/>
                  <a:pt x="648" y="160"/>
                </a:cubicBezTo>
                <a:cubicBezTo>
                  <a:pt x="648" y="161"/>
                  <a:pt x="652" y="163"/>
                  <a:pt x="651" y="161"/>
                </a:cubicBezTo>
                <a:cubicBezTo>
                  <a:pt x="652" y="161"/>
                  <a:pt x="652" y="161"/>
                  <a:pt x="652" y="161"/>
                </a:cubicBezTo>
                <a:cubicBezTo>
                  <a:pt x="650" y="163"/>
                  <a:pt x="645" y="165"/>
                  <a:pt x="641" y="162"/>
                </a:cubicBezTo>
                <a:cubicBezTo>
                  <a:pt x="643" y="161"/>
                  <a:pt x="646" y="162"/>
                  <a:pt x="647" y="161"/>
                </a:cubicBezTo>
                <a:cubicBezTo>
                  <a:pt x="646" y="158"/>
                  <a:pt x="644" y="161"/>
                  <a:pt x="643" y="159"/>
                </a:cubicBezTo>
                <a:cubicBezTo>
                  <a:pt x="642" y="161"/>
                  <a:pt x="639" y="160"/>
                  <a:pt x="636" y="159"/>
                </a:cubicBezTo>
                <a:cubicBezTo>
                  <a:pt x="634" y="160"/>
                  <a:pt x="627" y="158"/>
                  <a:pt x="630" y="163"/>
                </a:cubicBezTo>
                <a:cubicBezTo>
                  <a:pt x="627" y="161"/>
                  <a:pt x="627" y="161"/>
                  <a:pt x="627" y="161"/>
                </a:cubicBezTo>
                <a:cubicBezTo>
                  <a:pt x="627" y="161"/>
                  <a:pt x="626" y="161"/>
                  <a:pt x="626" y="161"/>
                </a:cubicBezTo>
                <a:cubicBezTo>
                  <a:pt x="625" y="156"/>
                  <a:pt x="621" y="159"/>
                  <a:pt x="618" y="157"/>
                </a:cubicBezTo>
                <a:cubicBezTo>
                  <a:pt x="615" y="158"/>
                  <a:pt x="611" y="158"/>
                  <a:pt x="608" y="157"/>
                </a:cubicBezTo>
                <a:cubicBezTo>
                  <a:pt x="605" y="157"/>
                  <a:pt x="604" y="161"/>
                  <a:pt x="601" y="158"/>
                </a:cubicBezTo>
                <a:cubicBezTo>
                  <a:pt x="598" y="156"/>
                  <a:pt x="596" y="158"/>
                  <a:pt x="594" y="158"/>
                </a:cubicBezTo>
                <a:cubicBezTo>
                  <a:pt x="594" y="159"/>
                  <a:pt x="595" y="159"/>
                  <a:pt x="594" y="160"/>
                </a:cubicBezTo>
                <a:cubicBezTo>
                  <a:pt x="592" y="159"/>
                  <a:pt x="592" y="159"/>
                  <a:pt x="592" y="159"/>
                </a:cubicBezTo>
                <a:cubicBezTo>
                  <a:pt x="588" y="160"/>
                  <a:pt x="580" y="157"/>
                  <a:pt x="575" y="160"/>
                </a:cubicBezTo>
                <a:cubicBezTo>
                  <a:pt x="572" y="157"/>
                  <a:pt x="574" y="161"/>
                  <a:pt x="572" y="160"/>
                </a:cubicBezTo>
                <a:cubicBezTo>
                  <a:pt x="570" y="160"/>
                  <a:pt x="570" y="163"/>
                  <a:pt x="567" y="161"/>
                </a:cubicBezTo>
                <a:cubicBezTo>
                  <a:pt x="560" y="161"/>
                  <a:pt x="560" y="161"/>
                  <a:pt x="560" y="161"/>
                </a:cubicBezTo>
                <a:cubicBezTo>
                  <a:pt x="558" y="158"/>
                  <a:pt x="563" y="162"/>
                  <a:pt x="561" y="159"/>
                </a:cubicBezTo>
                <a:cubicBezTo>
                  <a:pt x="555" y="156"/>
                  <a:pt x="553" y="160"/>
                  <a:pt x="548" y="159"/>
                </a:cubicBezTo>
                <a:cubicBezTo>
                  <a:pt x="551" y="163"/>
                  <a:pt x="554" y="159"/>
                  <a:pt x="557" y="162"/>
                </a:cubicBezTo>
                <a:cubicBezTo>
                  <a:pt x="554" y="165"/>
                  <a:pt x="549" y="162"/>
                  <a:pt x="544" y="164"/>
                </a:cubicBezTo>
                <a:cubicBezTo>
                  <a:pt x="544" y="163"/>
                  <a:pt x="545" y="162"/>
                  <a:pt x="544" y="160"/>
                </a:cubicBezTo>
                <a:cubicBezTo>
                  <a:pt x="541" y="159"/>
                  <a:pt x="539" y="159"/>
                  <a:pt x="537" y="160"/>
                </a:cubicBezTo>
                <a:cubicBezTo>
                  <a:pt x="537" y="160"/>
                  <a:pt x="539" y="162"/>
                  <a:pt x="538" y="162"/>
                </a:cubicBezTo>
                <a:cubicBezTo>
                  <a:pt x="536" y="162"/>
                  <a:pt x="534" y="159"/>
                  <a:pt x="532" y="161"/>
                </a:cubicBezTo>
                <a:cubicBezTo>
                  <a:pt x="533" y="162"/>
                  <a:pt x="533" y="164"/>
                  <a:pt x="535" y="166"/>
                </a:cubicBezTo>
                <a:cubicBezTo>
                  <a:pt x="536" y="166"/>
                  <a:pt x="535" y="166"/>
                  <a:pt x="534" y="166"/>
                </a:cubicBezTo>
                <a:cubicBezTo>
                  <a:pt x="533" y="165"/>
                  <a:pt x="532" y="164"/>
                  <a:pt x="530" y="162"/>
                </a:cubicBezTo>
                <a:cubicBezTo>
                  <a:pt x="529" y="164"/>
                  <a:pt x="531" y="165"/>
                  <a:pt x="532" y="166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30" y="167"/>
                  <a:pt x="529" y="167"/>
                  <a:pt x="529" y="167"/>
                </a:cubicBezTo>
                <a:cubicBezTo>
                  <a:pt x="527" y="165"/>
                  <a:pt x="529" y="164"/>
                  <a:pt x="529" y="162"/>
                </a:cubicBezTo>
                <a:cubicBezTo>
                  <a:pt x="524" y="160"/>
                  <a:pt x="525" y="167"/>
                  <a:pt x="519" y="162"/>
                </a:cubicBezTo>
                <a:cubicBezTo>
                  <a:pt x="518" y="165"/>
                  <a:pt x="512" y="163"/>
                  <a:pt x="511" y="167"/>
                </a:cubicBezTo>
                <a:cubicBezTo>
                  <a:pt x="508" y="168"/>
                  <a:pt x="503" y="164"/>
                  <a:pt x="502" y="168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498" y="173"/>
                  <a:pt x="486" y="164"/>
                  <a:pt x="481" y="167"/>
                </a:cubicBezTo>
                <a:cubicBezTo>
                  <a:pt x="471" y="168"/>
                  <a:pt x="462" y="170"/>
                  <a:pt x="451" y="168"/>
                </a:cubicBezTo>
                <a:cubicBezTo>
                  <a:pt x="449" y="168"/>
                  <a:pt x="449" y="168"/>
                  <a:pt x="449" y="168"/>
                </a:cubicBezTo>
                <a:cubicBezTo>
                  <a:pt x="449" y="167"/>
                  <a:pt x="448" y="167"/>
                  <a:pt x="448" y="167"/>
                </a:cubicBezTo>
                <a:cubicBezTo>
                  <a:pt x="447" y="168"/>
                  <a:pt x="446" y="166"/>
                  <a:pt x="445" y="167"/>
                </a:cubicBezTo>
                <a:cubicBezTo>
                  <a:pt x="446" y="168"/>
                  <a:pt x="446" y="168"/>
                  <a:pt x="446" y="168"/>
                </a:cubicBezTo>
                <a:cubicBezTo>
                  <a:pt x="442" y="169"/>
                  <a:pt x="438" y="167"/>
                  <a:pt x="434" y="169"/>
                </a:cubicBezTo>
                <a:cubicBezTo>
                  <a:pt x="435" y="172"/>
                  <a:pt x="436" y="170"/>
                  <a:pt x="438" y="171"/>
                </a:cubicBezTo>
                <a:cubicBezTo>
                  <a:pt x="438" y="171"/>
                  <a:pt x="439" y="172"/>
                  <a:pt x="440" y="172"/>
                </a:cubicBezTo>
                <a:cubicBezTo>
                  <a:pt x="440" y="171"/>
                  <a:pt x="440" y="171"/>
                  <a:pt x="440" y="171"/>
                </a:cubicBezTo>
                <a:cubicBezTo>
                  <a:pt x="442" y="171"/>
                  <a:pt x="441" y="172"/>
                  <a:pt x="443" y="173"/>
                </a:cubicBezTo>
                <a:cubicBezTo>
                  <a:pt x="444" y="172"/>
                  <a:pt x="444" y="172"/>
                  <a:pt x="446" y="172"/>
                </a:cubicBezTo>
                <a:cubicBezTo>
                  <a:pt x="445" y="172"/>
                  <a:pt x="445" y="173"/>
                  <a:pt x="446" y="174"/>
                </a:cubicBezTo>
                <a:cubicBezTo>
                  <a:pt x="450" y="173"/>
                  <a:pt x="450" y="173"/>
                  <a:pt x="450" y="173"/>
                </a:cubicBezTo>
                <a:cubicBezTo>
                  <a:pt x="449" y="172"/>
                  <a:pt x="449" y="172"/>
                  <a:pt x="449" y="172"/>
                </a:cubicBezTo>
                <a:cubicBezTo>
                  <a:pt x="451" y="176"/>
                  <a:pt x="453" y="171"/>
                  <a:pt x="455" y="174"/>
                </a:cubicBezTo>
                <a:cubicBezTo>
                  <a:pt x="458" y="173"/>
                  <a:pt x="463" y="176"/>
                  <a:pt x="463" y="172"/>
                </a:cubicBezTo>
                <a:cubicBezTo>
                  <a:pt x="469" y="174"/>
                  <a:pt x="475" y="175"/>
                  <a:pt x="479" y="173"/>
                </a:cubicBezTo>
                <a:cubicBezTo>
                  <a:pt x="481" y="173"/>
                  <a:pt x="485" y="173"/>
                  <a:pt x="487" y="174"/>
                </a:cubicBezTo>
                <a:cubicBezTo>
                  <a:pt x="493" y="177"/>
                  <a:pt x="498" y="171"/>
                  <a:pt x="504" y="179"/>
                </a:cubicBezTo>
                <a:cubicBezTo>
                  <a:pt x="505" y="180"/>
                  <a:pt x="504" y="177"/>
                  <a:pt x="504" y="177"/>
                </a:cubicBezTo>
                <a:cubicBezTo>
                  <a:pt x="502" y="176"/>
                  <a:pt x="502" y="176"/>
                  <a:pt x="502" y="176"/>
                </a:cubicBezTo>
                <a:cubicBezTo>
                  <a:pt x="501" y="172"/>
                  <a:pt x="506" y="178"/>
                  <a:pt x="505" y="174"/>
                </a:cubicBezTo>
                <a:cubicBezTo>
                  <a:pt x="513" y="178"/>
                  <a:pt x="513" y="178"/>
                  <a:pt x="513" y="178"/>
                </a:cubicBezTo>
                <a:cubicBezTo>
                  <a:pt x="515" y="178"/>
                  <a:pt x="520" y="177"/>
                  <a:pt x="522" y="178"/>
                </a:cubicBezTo>
                <a:cubicBezTo>
                  <a:pt x="524" y="178"/>
                  <a:pt x="525" y="177"/>
                  <a:pt x="524" y="175"/>
                </a:cubicBezTo>
                <a:cubicBezTo>
                  <a:pt x="524" y="175"/>
                  <a:pt x="524" y="175"/>
                  <a:pt x="524" y="175"/>
                </a:cubicBezTo>
                <a:cubicBezTo>
                  <a:pt x="525" y="175"/>
                  <a:pt x="525" y="175"/>
                  <a:pt x="525" y="175"/>
                </a:cubicBezTo>
                <a:cubicBezTo>
                  <a:pt x="529" y="178"/>
                  <a:pt x="523" y="178"/>
                  <a:pt x="526" y="181"/>
                </a:cubicBezTo>
                <a:cubicBezTo>
                  <a:pt x="531" y="183"/>
                  <a:pt x="534" y="179"/>
                  <a:pt x="539" y="183"/>
                </a:cubicBezTo>
                <a:cubicBezTo>
                  <a:pt x="533" y="188"/>
                  <a:pt x="521" y="184"/>
                  <a:pt x="516" y="191"/>
                </a:cubicBezTo>
                <a:cubicBezTo>
                  <a:pt x="513" y="188"/>
                  <a:pt x="513" y="193"/>
                  <a:pt x="510" y="191"/>
                </a:cubicBezTo>
                <a:cubicBezTo>
                  <a:pt x="510" y="192"/>
                  <a:pt x="510" y="192"/>
                  <a:pt x="510" y="192"/>
                </a:cubicBezTo>
                <a:cubicBezTo>
                  <a:pt x="509" y="191"/>
                  <a:pt x="507" y="189"/>
                  <a:pt x="507" y="191"/>
                </a:cubicBezTo>
                <a:cubicBezTo>
                  <a:pt x="506" y="193"/>
                  <a:pt x="503" y="189"/>
                  <a:pt x="503" y="192"/>
                </a:cubicBezTo>
                <a:cubicBezTo>
                  <a:pt x="502" y="192"/>
                  <a:pt x="500" y="191"/>
                  <a:pt x="500" y="192"/>
                </a:cubicBezTo>
                <a:cubicBezTo>
                  <a:pt x="500" y="193"/>
                  <a:pt x="500" y="193"/>
                  <a:pt x="500" y="193"/>
                </a:cubicBezTo>
                <a:cubicBezTo>
                  <a:pt x="511" y="194"/>
                  <a:pt x="511" y="194"/>
                  <a:pt x="511" y="194"/>
                </a:cubicBezTo>
                <a:cubicBezTo>
                  <a:pt x="512" y="193"/>
                  <a:pt x="512" y="193"/>
                  <a:pt x="512" y="193"/>
                </a:cubicBezTo>
                <a:cubicBezTo>
                  <a:pt x="516" y="197"/>
                  <a:pt x="518" y="193"/>
                  <a:pt x="522" y="194"/>
                </a:cubicBezTo>
                <a:cubicBezTo>
                  <a:pt x="533" y="192"/>
                  <a:pt x="543" y="191"/>
                  <a:pt x="556" y="192"/>
                </a:cubicBezTo>
                <a:cubicBezTo>
                  <a:pt x="559" y="189"/>
                  <a:pt x="566" y="190"/>
                  <a:pt x="572" y="191"/>
                </a:cubicBezTo>
                <a:cubicBezTo>
                  <a:pt x="573" y="189"/>
                  <a:pt x="576" y="194"/>
                  <a:pt x="577" y="192"/>
                </a:cubicBezTo>
                <a:cubicBezTo>
                  <a:pt x="581" y="189"/>
                  <a:pt x="584" y="192"/>
                  <a:pt x="589" y="193"/>
                </a:cubicBezTo>
                <a:cubicBezTo>
                  <a:pt x="591" y="192"/>
                  <a:pt x="595" y="191"/>
                  <a:pt x="598" y="192"/>
                </a:cubicBezTo>
                <a:cubicBezTo>
                  <a:pt x="601" y="192"/>
                  <a:pt x="603" y="193"/>
                  <a:pt x="605" y="193"/>
                </a:cubicBezTo>
                <a:cubicBezTo>
                  <a:pt x="606" y="188"/>
                  <a:pt x="611" y="193"/>
                  <a:pt x="615" y="193"/>
                </a:cubicBezTo>
                <a:cubicBezTo>
                  <a:pt x="617" y="194"/>
                  <a:pt x="617" y="194"/>
                  <a:pt x="617" y="194"/>
                </a:cubicBezTo>
                <a:cubicBezTo>
                  <a:pt x="615" y="196"/>
                  <a:pt x="612" y="196"/>
                  <a:pt x="608" y="196"/>
                </a:cubicBezTo>
                <a:cubicBezTo>
                  <a:pt x="607" y="197"/>
                  <a:pt x="609" y="198"/>
                  <a:pt x="608" y="198"/>
                </a:cubicBezTo>
                <a:cubicBezTo>
                  <a:pt x="610" y="201"/>
                  <a:pt x="610" y="197"/>
                  <a:pt x="613" y="200"/>
                </a:cubicBezTo>
                <a:cubicBezTo>
                  <a:pt x="615" y="199"/>
                  <a:pt x="616" y="201"/>
                  <a:pt x="617" y="199"/>
                </a:cubicBezTo>
                <a:cubicBezTo>
                  <a:pt x="618" y="202"/>
                  <a:pt x="616" y="203"/>
                  <a:pt x="615" y="202"/>
                </a:cubicBezTo>
                <a:cubicBezTo>
                  <a:pt x="610" y="198"/>
                  <a:pt x="611" y="205"/>
                  <a:pt x="607" y="202"/>
                </a:cubicBezTo>
                <a:cubicBezTo>
                  <a:pt x="606" y="201"/>
                  <a:pt x="606" y="200"/>
                  <a:pt x="606" y="200"/>
                </a:cubicBezTo>
                <a:cubicBezTo>
                  <a:pt x="600" y="200"/>
                  <a:pt x="600" y="200"/>
                  <a:pt x="600" y="200"/>
                </a:cubicBezTo>
                <a:cubicBezTo>
                  <a:pt x="600" y="201"/>
                  <a:pt x="600" y="201"/>
                  <a:pt x="600" y="202"/>
                </a:cubicBezTo>
                <a:cubicBezTo>
                  <a:pt x="597" y="199"/>
                  <a:pt x="594" y="197"/>
                  <a:pt x="592" y="198"/>
                </a:cubicBezTo>
                <a:cubicBezTo>
                  <a:pt x="589" y="195"/>
                  <a:pt x="588" y="200"/>
                  <a:pt x="584" y="195"/>
                </a:cubicBezTo>
                <a:cubicBezTo>
                  <a:pt x="583" y="197"/>
                  <a:pt x="579" y="198"/>
                  <a:pt x="580" y="201"/>
                </a:cubicBezTo>
                <a:cubicBezTo>
                  <a:pt x="578" y="200"/>
                  <a:pt x="579" y="199"/>
                  <a:pt x="577" y="199"/>
                </a:cubicBezTo>
                <a:cubicBezTo>
                  <a:pt x="576" y="200"/>
                  <a:pt x="576" y="200"/>
                  <a:pt x="576" y="200"/>
                </a:cubicBezTo>
                <a:cubicBezTo>
                  <a:pt x="574" y="198"/>
                  <a:pt x="570" y="199"/>
                  <a:pt x="568" y="199"/>
                </a:cubicBezTo>
                <a:cubicBezTo>
                  <a:pt x="567" y="201"/>
                  <a:pt x="562" y="197"/>
                  <a:pt x="561" y="200"/>
                </a:cubicBezTo>
                <a:cubicBezTo>
                  <a:pt x="564" y="203"/>
                  <a:pt x="568" y="203"/>
                  <a:pt x="571" y="204"/>
                </a:cubicBezTo>
                <a:cubicBezTo>
                  <a:pt x="570" y="201"/>
                  <a:pt x="574" y="205"/>
                  <a:pt x="576" y="205"/>
                </a:cubicBezTo>
                <a:cubicBezTo>
                  <a:pt x="580" y="201"/>
                  <a:pt x="589" y="207"/>
                  <a:pt x="595" y="205"/>
                </a:cubicBezTo>
                <a:cubicBezTo>
                  <a:pt x="597" y="207"/>
                  <a:pt x="600" y="205"/>
                  <a:pt x="602" y="206"/>
                </a:cubicBezTo>
                <a:cubicBezTo>
                  <a:pt x="616" y="209"/>
                  <a:pt x="625" y="204"/>
                  <a:pt x="638" y="207"/>
                </a:cubicBezTo>
                <a:cubicBezTo>
                  <a:pt x="638" y="208"/>
                  <a:pt x="639" y="209"/>
                  <a:pt x="640" y="209"/>
                </a:cubicBezTo>
                <a:cubicBezTo>
                  <a:pt x="641" y="209"/>
                  <a:pt x="641" y="209"/>
                  <a:pt x="641" y="209"/>
                </a:cubicBezTo>
                <a:cubicBezTo>
                  <a:pt x="639" y="207"/>
                  <a:pt x="639" y="205"/>
                  <a:pt x="641" y="205"/>
                </a:cubicBezTo>
                <a:cubicBezTo>
                  <a:pt x="644" y="206"/>
                  <a:pt x="642" y="208"/>
                  <a:pt x="642" y="208"/>
                </a:cubicBezTo>
                <a:cubicBezTo>
                  <a:pt x="646" y="209"/>
                  <a:pt x="646" y="206"/>
                  <a:pt x="649" y="204"/>
                </a:cubicBezTo>
                <a:cubicBezTo>
                  <a:pt x="649" y="204"/>
                  <a:pt x="649" y="204"/>
                  <a:pt x="649" y="204"/>
                </a:cubicBezTo>
                <a:cubicBezTo>
                  <a:pt x="650" y="206"/>
                  <a:pt x="648" y="205"/>
                  <a:pt x="648" y="206"/>
                </a:cubicBezTo>
                <a:cubicBezTo>
                  <a:pt x="650" y="208"/>
                  <a:pt x="650" y="208"/>
                  <a:pt x="650" y="208"/>
                </a:cubicBezTo>
                <a:cubicBezTo>
                  <a:pt x="649" y="211"/>
                  <a:pt x="642" y="207"/>
                  <a:pt x="643" y="211"/>
                </a:cubicBezTo>
                <a:cubicBezTo>
                  <a:pt x="643" y="209"/>
                  <a:pt x="641" y="210"/>
                  <a:pt x="640" y="210"/>
                </a:cubicBezTo>
                <a:cubicBezTo>
                  <a:pt x="640" y="211"/>
                  <a:pt x="641" y="213"/>
                  <a:pt x="640" y="214"/>
                </a:cubicBezTo>
                <a:cubicBezTo>
                  <a:pt x="638" y="211"/>
                  <a:pt x="636" y="213"/>
                  <a:pt x="634" y="211"/>
                </a:cubicBezTo>
                <a:cubicBezTo>
                  <a:pt x="632" y="210"/>
                  <a:pt x="635" y="215"/>
                  <a:pt x="631" y="212"/>
                </a:cubicBezTo>
                <a:cubicBezTo>
                  <a:pt x="631" y="215"/>
                  <a:pt x="628" y="213"/>
                  <a:pt x="627" y="212"/>
                </a:cubicBezTo>
                <a:cubicBezTo>
                  <a:pt x="624" y="212"/>
                  <a:pt x="619" y="212"/>
                  <a:pt x="618" y="213"/>
                </a:cubicBezTo>
                <a:cubicBezTo>
                  <a:pt x="614" y="212"/>
                  <a:pt x="611" y="211"/>
                  <a:pt x="607" y="211"/>
                </a:cubicBezTo>
                <a:cubicBezTo>
                  <a:pt x="602" y="215"/>
                  <a:pt x="593" y="212"/>
                  <a:pt x="586" y="212"/>
                </a:cubicBezTo>
                <a:cubicBezTo>
                  <a:pt x="585" y="214"/>
                  <a:pt x="582" y="212"/>
                  <a:pt x="583" y="216"/>
                </a:cubicBezTo>
                <a:cubicBezTo>
                  <a:pt x="595" y="217"/>
                  <a:pt x="606" y="215"/>
                  <a:pt x="619" y="215"/>
                </a:cubicBezTo>
                <a:cubicBezTo>
                  <a:pt x="621" y="217"/>
                  <a:pt x="622" y="217"/>
                  <a:pt x="623" y="216"/>
                </a:cubicBezTo>
                <a:cubicBezTo>
                  <a:pt x="629" y="216"/>
                  <a:pt x="633" y="215"/>
                  <a:pt x="638" y="215"/>
                </a:cubicBezTo>
                <a:cubicBezTo>
                  <a:pt x="649" y="214"/>
                  <a:pt x="649" y="214"/>
                  <a:pt x="649" y="214"/>
                </a:cubicBezTo>
                <a:cubicBezTo>
                  <a:pt x="650" y="216"/>
                  <a:pt x="647" y="216"/>
                  <a:pt x="646" y="217"/>
                </a:cubicBezTo>
                <a:cubicBezTo>
                  <a:pt x="646" y="215"/>
                  <a:pt x="644" y="216"/>
                  <a:pt x="643" y="216"/>
                </a:cubicBezTo>
                <a:cubicBezTo>
                  <a:pt x="643" y="218"/>
                  <a:pt x="643" y="218"/>
                  <a:pt x="643" y="218"/>
                </a:cubicBezTo>
                <a:cubicBezTo>
                  <a:pt x="638" y="214"/>
                  <a:pt x="639" y="219"/>
                  <a:pt x="636" y="218"/>
                </a:cubicBezTo>
                <a:cubicBezTo>
                  <a:pt x="634" y="220"/>
                  <a:pt x="634" y="220"/>
                  <a:pt x="634" y="220"/>
                </a:cubicBezTo>
                <a:cubicBezTo>
                  <a:pt x="635" y="221"/>
                  <a:pt x="638" y="220"/>
                  <a:pt x="639" y="222"/>
                </a:cubicBezTo>
                <a:cubicBezTo>
                  <a:pt x="642" y="222"/>
                  <a:pt x="642" y="222"/>
                  <a:pt x="642" y="222"/>
                </a:cubicBezTo>
                <a:cubicBezTo>
                  <a:pt x="639" y="223"/>
                  <a:pt x="643" y="226"/>
                  <a:pt x="641" y="227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0" y="225"/>
                  <a:pt x="640" y="225"/>
                  <a:pt x="640" y="225"/>
                </a:cubicBezTo>
                <a:cubicBezTo>
                  <a:pt x="640" y="226"/>
                  <a:pt x="640" y="225"/>
                  <a:pt x="640" y="225"/>
                </a:cubicBezTo>
                <a:cubicBezTo>
                  <a:pt x="636" y="220"/>
                  <a:pt x="634" y="226"/>
                  <a:pt x="630" y="224"/>
                </a:cubicBezTo>
                <a:cubicBezTo>
                  <a:pt x="625" y="220"/>
                  <a:pt x="628" y="227"/>
                  <a:pt x="623" y="223"/>
                </a:cubicBezTo>
                <a:cubicBezTo>
                  <a:pt x="623" y="226"/>
                  <a:pt x="619" y="222"/>
                  <a:pt x="620" y="225"/>
                </a:cubicBezTo>
                <a:cubicBezTo>
                  <a:pt x="619" y="224"/>
                  <a:pt x="617" y="224"/>
                  <a:pt x="616" y="224"/>
                </a:cubicBezTo>
                <a:cubicBezTo>
                  <a:pt x="616" y="226"/>
                  <a:pt x="613" y="223"/>
                  <a:pt x="613" y="225"/>
                </a:cubicBezTo>
                <a:cubicBezTo>
                  <a:pt x="607" y="223"/>
                  <a:pt x="603" y="226"/>
                  <a:pt x="598" y="224"/>
                </a:cubicBezTo>
                <a:cubicBezTo>
                  <a:pt x="596" y="226"/>
                  <a:pt x="593" y="224"/>
                  <a:pt x="590" y="225"/>
                </a:cubicBezTo>
                <a:cubicBezTo>
                  <a:pt x="590" y="224"/>
                  <a:pt x="589" y="223"/>
                  <a:pt x="588" y="223"/>
                </a:cubicBezTo>
                <a:cubicBezTo>
                  <a:pt x="588" y="226"/>
                  <a:pt x="583" y="224"/>
                  <a:pt x="583" y="227"/>
                </a:cubicBezTo>
                <a:cubicBezTo>
                  <a:pt x="582" y="227"/>
                  <a:pt x="581" y="227"/>
                  <a:pt x="581" y="227"/>
                </a:cubicBezTo>
                <a:cubicBezTo>
                  <a:pt x="580" y="228"/>
                  <a:pt x="581" y="229"/>
                  <a:pt x="581" y="229"/>
                </a:cubicBezTo>
                <a:cubicBezTo>
                  <a:pt x="582" y="229"/>
                  <a:pt x="582" y="229"/>
                  <a:pt x="582" y="229"/>
                </a:cubicBezTo>
                <a:cubicBezTo>
                  <a:pt x="583" y="232"/>
                  <a:pt x="583" y="232"/>
                  <a:pt x="583" y="232"/>
                </a:cubicBezTo>
                <a:cubicBezTo>
                  <a:pt x="582" y="232"/>
                  <a:pt x="582" y="232"/>
                  <a:pt x="582" y="232"/>
                </a:cubicBezTo>
                <a:cubicBezTo>
                  <a:pt x="582" y="230"/>
                  <a:pt x="582" y="230"/>
                  <a:pt x="582" y="230"/>
                </a:cubicBezTo>
                <a:cubicBezTo>
                  <a:pt x="578" y="230"/>
                  <a:pt x="573" y="229"/>
                  <a:pt x="572" y="231"/>
                </a:cubicBezTo>
                <a:cubicBezTo>
                  <a:pt x="568" y="229"/>
                  <a:pt x="566" y="231"/>
                  <a:pt x="564" y="230"/>
                </a:cubicBezTo>
                <a:cubicBezTo>
                  <a:pt x="559" y="229"/>
                  <a:pt x="555" y="232"/>
                  <a:pt x="550" y="231"/>
                </a:cubicBezTo>
                <a:cubicBezTo>
                  <a:pt x="549" y="235"/>
                  <a:pt x="544" y="229"/>
                  <a:pt x="543" y="232"/>
                </a:cubicBezTo>
                <a:cubicBezTo>
                  <a:pt x="540" y="233"/>
                  <a:pt x="538" y="233"/>
                  <a:pt x="534" y="232"/>
                </a:cubicBezTo>
                <a:cubicBezTo>
                  <a:pt x="534" y="232"/>
                  <a:pt x="534" y="231"/>
                  <a:pt x="533" y="231"/>
                </a:cubicBezTo>
                <a:cubicBezTo>
                  <a:pt x="533" y="234"/>
                  <a:pt x="529" y="231"/>
                  <a:pt x="528" y="233"/>
                </a:cubicBezTo>
                <a:cubicBezTo>
                  <a:pt x="525" y="233"/>
                  <a:pt x="522" y="234"/>
                  <a:pt x="519" y="234"/>
                </a:cubicBezTo>
                <a:cubicBezTo>
                  <a:pt x="517" y="231"/>
                  <a:pt x="519" y="229"/>
                  <a:pt x="522" y="230"/>
                </a:cubicBezTo>
                <a:cubicBezTo>
                  <a:pt x="526" y="230"/>
                  <a:pt x="525" y="228"/>
                  <a:pt x="529" y="228"/>
                </a:cubicBezTo>
                <a:cubicBezTo>
                  <a:pt x="528" y="226"/>
                  <a:pt x="528" y="226"/>
                  <a:pt x="528" y="226"/>
                </a:cubicBezTo>
                <a:cubicBezTo>
                  <a:pt x="530" y="228"/>
                  <a:pt x="530" y="228"/>
                  <a:pt x="530" y="228"/>
                </a:cubicBezTo>
                <a:cubicBezTo>
                  <a:pt x="529" y="220"/>
                  <a:pt x="541" y="231"/>
                  <a:pt x="538" y="224"/>
                </a:cubicBezTo>
                <a:cubicBezTo>
                  <a:pt x="532" y="219"/>
                  <a:pt x="531" y="226"/>
                  <a:pt x="525" y="225"/>
                </a:cubicBezTo>
                <a:cubicBezTo>
                  <a:pt x="525" y="227"/>
                  <a:pt x="524" y="227"/>
                  <a:pt x="522" y="227"/>
                </a:cubicBezTo>
                <a:cubicBezTo>
                  <a:pt x="521" y="224"/>
                  <a:pt x="518" y="224"/>
                  <a:pt x="516" y="222"/>
                </a:cubicBezTo>
                <a:cubicBezTo>
                  <a:pt x="516" y="223"/>
                  <a:pt x="517" y="225"/>
                  <a:pt x="516" y="225"/>
                </a:cubicBezTo>
                <a:cubicBezTo>
                  <a:pt x="516" y="224"/>
                  <a:pt x="515" y="224"/>
                  <a:pt x="515" y="224"/>
                </a:cubicBezTo>
                <a:cubicBezTo>
                  <a:pt x="514" y="225"/>
                  <a:pt x="512" y="224"/>
                  <a:pt x="511" y="223"/>
                </a:cubicBezTo>
                <a:cubicBezTo>
                  <a:pt x="511" y="224"/>
                  <a:pt x="511" y="224"/>
                  <a:pt x="511" y="224"/>
                </a:cubicBezTo>
                <a:cubicBezTo>
                  <a:pt x="511" y="224"/>
                  <a:pt x="512" y="225"/>
                  <a:pt x="512" y="225"/>
                </a:cubicBezTo>
                <a:cubicBezTo>
                  <a:pt x="512" y="226"/>
                  <a:pt x="512" y="226"/>
                  <a:pt x="512" y="226"/>
                </a:cubicBezTo>
                <a:cubicBezTo>
                  <a:pt x="511" y="226"/>
                  <a:pt x="510" y="223"/>
                  <a:pt x="508" y="223"/>
                </a:cubicBezTo>
                <a:cubicBezTo>
                  <a:pt x="508" y="220"/>
                  <a:pt x="508" y="220"/>
                  <a:pt x="508" y="220"/>
                </a:cubicBezTo>
                <a:cubicBezTo>
                  <a:pt x="506" y="221"/>
                  <a:pt x="502" y="219"/>
                  <a:pt x="501" y="221"/>
                </a:cubicBezTo>
                <a:cubicBezTo>
                  <a:pt x="499" y="219"/>
                  <a:pt x="499" y="222"/>
                  <a:pt x="497" y="222"/>
                </a:cubicBezTo>
                <a:cubicBezTo>
                  <a:pt x="495" y="224"/>
                  <a:pt x="489" y="219"/>
                  <a:pt x="489" y="224"/>
                </a:cubicBezTo>
                <a:cubicBezTo>
                  <a:pt x="486" y="221"/>
                  <a:pt x="485" y="225"/>
                  <a:pt x="483" y="223"/>
                </a:cubicBezTo>
                <a:cubicBezTo>
                  <a:pt x="478" y="224"/>
                  <a:pt x="470" y="223"/>
                  <a:pt x="468" y="228"/>
                </a:cubicBezTo>
                <a:cubicBezTo>
                  <a:pt x="460" y="230"/>
                  <a:pt x="451" y="232"/>
                  <a:pt x="441" y="228"/>
                </a:cubicBezTo>
                <a:cubicBezTo>
                  <a:pt x="429" y="229"/>
                  <a:pt x="418" y="231"/>
                  <a:pt x="402" y="228"/>
                </a:cubicBezTo>
                <a:cubicBezTo>
                  <a:pt x="401" y="231"/>
                  <a:pt x="396" y="226"/>
                  <a:pt x="394" y="229"/>
                </a:cubicBezTo>
                <a:cubicBezTo>
                  <a:pt x="395" y="232"/>
                  <a:pt x="398" y="233"/>
                  <a:pt x="400" y="234"/>
                </a:cubicBezTo>
                <a:cubicBezTo>
                  <a:pt x="398" y="234"/>
                  <a:pt x="395" y="233"/>
                  <a:pt x="392" y="232"/>
                </a:cubicBezTo>
                <a:cubicBezTo>
                  <a:pt x="389" y="227"/>
                  <a:pt x="383" y="228"/>
                  <a:pt x="379" y="228"/>
                </a:cubicBezTo>
                <a:cubicBezTo>
                  <a:pt x="376" y="230"/>
                  <a:pt x="369" y="230"/>
                  <a:pt x="365" y="231"/>
                </a:cubicBezTo>
                <a:cubicBezTo>
                  <a:pt x="364" y="229"/>
                  <a:pt x="363" y="230"/>
                  <a:pt x="362" y="229"/>
                </a:cubicBezTo>
                <a:cubicBezTo>
                  <a:pt x="361" y="233"/>
                  <a:pt x="356" y="229"/>
                  <a:pt x="357" y="233"/>
                </a:cubicBezTo>
                <a:cubicBezTo>
                  <a:pt x="358" y="234"/>
                  <a:pt x="358" y="234"/>
                  <a:pt x="358" y="234"/>
                </a:cubicBezTo>
                <a:cubicBezTo>
                  <a:pt x="355" y="232"/>
                  <a:pt x="356" y="236"/>
                  <a:pt x="353" y="234"/>
                </a:cubicBezTo>
                <a:cubicBezTo>
                  <a:pt x="353" y="232"/>
                  <a:pt x="353" y="232"/>
                  <a:pt x="353" y="232"/>
                </a:cubicBezTo>
                <a:cubicBezTo>
                  <a:pt x="350" y="233"/>
                  <a:pt x="345" y="230"/>
                  <a:pt x="342" y="233"/>
                </a:cubicBezTo>
                <a:cubicBezTo>
                  <a:pt x="344" y="234"/>
                  <a:pt x="345" y="236"/>
                  <a:pt x="344" y="237"/>
                </a:cubicBezTo>
                <a:cubicBezTo>
                  <a:pt x="342" y="238"/>
                  <a:pt x="342" y="233"/>
                  <a:pt x="339" y="234"/>
                </a:cubicBezTo>
                <a:cubicBezTo>
                  <a:pt x="337" y="235"/>
                  <a:pt x="336" y="234"/>
                  <a:pt x="335" y="236"/>
                </a:cubicBezTo>
                <a:cubicBezTo>
                  <a:pt x="326" y="235"/>
                  <a:pt x="324" y="240"/>
                  <a:pt x="316" y="239"/>
                </a:cubicBezTo>
                <a:cubicBezTo>
                  <a:pt x="314" y="239"/>
                  <a:pt x="313" y="240"/>
                  <a:pt x="310" y="238"/>
                </a:cubicBezTo>
                <a:cubicBezTo>
                  <a:pt x="301" y="241"/>
                  <a:pt x="293" y="238"/>
                  <a:pt x="283" y="239"/>
                </a:cubicBezTo>
                <a:cubicBezTo>
                  <a:pt x="280" y="242"/>
                  <a:pt x="273" y="237"/>
                  <a:pt x="272" y="242"/>
                </a:cubicBezTo>
                <a:cubicBezTo>
                  <a:pt x="269" y="241"/>
                  <a:pt x="267" y="240"/>
                  <a:pt x="265" y="240"/>
                </a:cubicBezTo>
                <a:cubicBezTo>
                  <a:pt x="265" y="243"/>
                  <a:pt x="262" y="241"/>
                  <a:pt x="261" y="241"/>
                </a:cubicBezTo>
                <a:cubicBezTo>
                  <a:pt x="259" y="243"/>
                  <a:pt x="254" y="241"/>
                  <a:pt x="256" y="245"/>
                </a:cubicBezTo>
                <a:cubicBezTo>
                  <a:pt x="255" y="246"/>
                  <a:pt x="255" y="245"/>
                  <a:pt x="254" y="244"/>
                </a:cubicBezTo>
                <a:cubicBezTo>
                  <a:pt x="249" y="244"/>
                  <a:pt x="242" y="240"/>
                  <a:pt x="240" y="244"/>
                </a:cubicBezTo>
                <a:cubicBezTo>
                  <a:pt x="238" y="246"/>
                  <a:pt x="234" y="241"/>
                  <a:pt x="233" y="245"/>
                </a:cubicBezTo>
                <a:cubicBezTo>
                  <a:pt x="232" y="245"/>
                  <a:pt x="231" y="243"/>
                  <a:pt x="230" y="243"/>
                </a:cubicBezTo>
                <a:cubicBezTo>
                  <a:pt x="228" y="244"/>
                  <a:pt x="231" y="248"/>
                  <a:pt x="228" y="247"/>
                </a:cubicBezTo>
                <a:cubicBezTo>
                  <a:pt x="225" y="248"/>
                  <a:pt x="221" y="242"/>
                  <a:pt x="221" y="246"/>
                </a:cubicBezTo>
                <a:cubicBezTo>
                  <a:pt x="219" y="244"/>
                  <a:pt x="219" y="244"/>
                  <a:pt x="219" y="244"/>
                </a:cubicBezTo>
                <a:cubicBezTo>
                  <a:pt x="214" y="244"/>
                  <a:pt x="212" y="249"/>
                  <a:pt x="207" y="244"/>
                </a:cubicBezTo>
                <a:cubicBezTo>
                  <a:pt x="204" y="245"/>
                  <a:pt x="208" y="254"/>
                  <a:pt x="202" y="249"/>
                </a:cubicBezTo>
                <a:cubicBezTo>
                  <a:pt x="200" y="247"/>
                  <a:pt x="199" y="245"/>
                  <a:pt x="197" y="244"/>
                </a:cubicBezTo>
                <a:cubicBezTo>
                  <a:pt x="195" y="246"/>
                  <a:pt x="195" y="248"/>
                  <a:pt x="193" y="248"/>
                </a:cubicBezTo>
                <a:cubicBezTo>
                  <a:pt x="193" y="247"/>
                  <a:pt x="192" y="247"/>
                  <a:pt x="191" y="247"/>
                </a:cubicBezTo>
                <a:cubicBezTo>
                  <a:pt x="191" y="248"/>
                  <a:pt x="191" y="249"/>
                  <a:pt x="192" y="250"/>
                </a:cubicBezTo>
                <a:cubicBezTo>
                  <a:pt x="191" y="250"/>
                  <a:pt x="190" y="250"/>
                  <a:pt x="189" y="249"/>
                </a:cubicBezTo>
                <a:cubicBezTo>
                  <a:pt x="186" y="246"/>
                  <a:pt x="184" y="249"/>
                  <a:pt x="181" y="246"/>
                </a:cubicBezTo>
                <a:cubicBezTo>
                  <a:pt x="176" y="242"/>
                  <a:pt x="181" y="250"/>
                  <a:pt x="176" y="246"/>
                </a:cubicBezTo>
                <a:cubicBezTo>
                  <a:pt x="175" y="247"/>
                  <a:pt x="172" y="247"/>
                  <a:pt x="170" y="245"/>
                </a:cubicBezTo>
                <a:cubicBezTo>
                  <a:pt x="170" y="247"/>
                  <a:pt x="168" y="248"/>
                  <a:pt x="165" y="247"/>
                </a:cubicBezTo>
                <a:cubicBezTo>
                  <a:pt x="164" y="246"/>
                  <a:pt x="164" y="246"/>
                  <a:pt x="164" y="246"/>
                </a:cubicBezTo>
                <a:cubicBezTo>
                  <a:pt x="163" y="247"/>
                  <a:pt x="160" y="245"/>
                  <a:pt x="158" y="247"/>
                </a:cubicBezTo>
                <a:cubicBezTo>
                  <a:pt x="160" y="252"/>
                  <a:pt x="152" y="247"/>
                  <a:pt x="154" y="252"/>
                </a:cubicBezTo>
                <a:cubicBezTo>
                  <a:pt x="152" y="252"/>
                  <a:pt x="152" y="252"/>
                  <a:pt x="152" y="252"/>
                </a:cubicBezTo>
                <a:cubicBezTo>
                  <a:pt x="149" y="250"/>
                  <a:pt x="151" y="247"/>
                  <a:pt x="148" y="246"/>
                </a:cubicBezTo>
                <a:cubicBezTo>
                  <a:pt x="144" y="246"/>
                  <a:pt x="145" y="251"/>
                  <a:pt x="140" y="248"/>
                </a:cubicBezTo>
                <a:cubicBezTo>
                  <a:pt x="136" y="248"/>
                  <a:pt x="135" y="256"/>
                  <a:pt x="130" y="248"/>
                </a:cubicBezTo>
                <a:cubicBezTo>
                  <a:pt x="129" y="249"/>
                  <a:pt x="128" y="251"/>
                  <a:pt x="125" y="249"/>
                </a:cubicBezTo>
                <a:cubicBezTo>
                  <a:pt x="125" y="251"/>
                  <a:pt x="123" y="250"/>
                  <a:pt x="121" y="250"/>
                </a:cubicBezTo>
                <a:cubicBezTo>
                  <a:pt x="121" y="249"/>
                  <a:pt x="120" y="248"/>
                  <a:pt x="119" y="248"/>
                </a:cubicBezTo>
                <a:cubicBezTo>
                  <a:pt x="121" y="251"/>
                  <a:pt x="118" y="251"/>
                  <a:pt x="115" y="251"/>
                </a:cubicBezTo>
                <a:cubicBezTo>
                  <a:pt x="111" y="247"/>
                  <a:pt x="111" y="252"/>
                  <a:pt x="109" y="252"/>
                </a:cubicBezTo>
                <a:cubicBezTo>
                  <a:pt x="107" y="254"/>
                  <a:pt x="101" y="251"/>
                  <a:pt x="102" y="256"/>
                </a:cubicBezTo>
                <a:cubicBezTo>
                  <a:pt x="99" y="251"/>
                  <a:pt x="98" y="254"/>
                  <a:pt x="95" y="254"/>
                </a:cubicBezTo>
                <a:cubicBezTo>
                  <a:pt x="94" y="255"/>
                  <a:pt x="94" y="258"/>
                  <a:pt x="92" y="255"/>
                </a:cubicBezTo>
                <a:cubicBezTo>
                  <a:pt x="92" y="258"/>
                  <a:pt x="88" y="258"/>
                  <a:pt x="89" y="260"/>
                </a:cubicBezTo>
                <a:cubicBezTo>
                  <a:pt x="87" y="261"/>
                  <a:pt x="83" y="261"/>
                  <a:pt x="83" y="264"/>
                </a:cubicBezTo>
                <a:cubicBezTo>
                  <a:pt x="80" y="264"/>
                  <a:pt x="81" y="269"/>
                  <a:pt x="76" y="266"/>
                </a:cubicBezTo>
                <a:cubicBezTo>
                  <a:pt x="73" y="266"/>
                  <a:pt x="72" y="270"/>
                  <a:pt x="68" y="267"/>
                </a:cubicBezTo>
                <a:cubicBezTo>
                  <a:pt x="66" y="270"/>
                  <a:pt x="66" y="270"/>
                  <a:pt x="66" y="270"/>
                </a:cubicBezTo>
                <a:cubicBezTo>
                  <a:pt x="62" y="269"/>
                  <a:pt x="59" y="269"/>
                  <a:pt x="55" y="266"/>
                </a:cubicBezTo>
                <a:cubicBezTo>
                  <a:pt x="52" y="269"/>
                  <a:pt x="45" y="263"/>
                  <a:pt x="40" y="263"/>
                </a:cubicBezTo>
                <a:cubicBezTo>
                  <a:pt x="38" y="261"/>
                  <a:pt x="36" y="256"/>
                  <a:pt x="33" y="259"/>
                </a:cubicBezTo>
                <a:cubicBezTo>
                  <a:pt x="32" y="258"/>
                  <a:pt x="34" y="260"/>
                  <a:pt x="33" y="260"/>
                </a:cubicBezTo>
                <a:cubicBezTo>
                  <a:pt x="32" y="261"/>
                  <a:pt x="32" y="261"/>
                  <a:pt x="32" y="261"/>
                </a:cubicBezTo>
                <a:cubicBezTo>
                  <a:pt x="31" y="260"/>
                  <a:pt x="31" y="258"/>
                  <a:pt x="30" y="257"/>
                </a:cubicBezTo>
                <a:cubicBezTo>
                  <a:pt x="31" y="258"/>
                  <a:pt x="31" y="256"/>
                  <a:pt x="32" y="256"/>
                </a:cubicBezTo>
                <a:cubicBezTo>
                  <a:pt x="34" y="256"/>
                  <a:pt x="34" y="255"/>
                  <a:pt x="35" y="254"/>
                </a:cubicBezTo>
                <a:cubicBezTo>
                  <a:pt x="31" y="251"/>
                  <a:pt x="29" y="255"/>
                  <a:pt x="26" y="250"/>
                </a:cubicBezTo>
                <a:cubicBezTo>
                  <a:pt x="27" y="250"/>
                  <a:pt x="29" y="249"/>
                  <a:pt x="29" y="247"/>
                </a:cubicBezTo>
                <a:cubicBezTo>
                  <a:pt x="33" y="248"/>
                  <a:pt x="31" y="243"/>
                  <a:pt x="33" y="241"/>
                </a:cubicBezTo>
                <a:cubicBezTo>
                  <a:pt x="33" y="239"/>
                  <a:pt x="30" y="236"/>
                  <a:pt x="32" y="235"/>
                </a:cubicBezTo>
                <a:cubicBezTo>
                  <a:pt x="32" y="232"/>
                  <a:pt x="33" y="229"/>
                  <a:pt x="33" y="227"/>
                </a:cubicBezTo>
                <a:cubicBezTo>
                  <a:pt x="32" y="222"/>
                  <a:pt x="31" y="219"/>
                  <a:pt x="33" y="215"/>
                </a:cubicBezTo>
                <a:cubicBezTo>
                  <a:pt x="32" y="214"/>
                  <a:pt x="31" y="211"/>
                  <a:pt x="30" y="209"/>
                </a:cubicBezTo>
                <a:cubicBezTo>
                  <a:pt x="34" y="208"/>
                  <a:pt x="27" y="203"/>
                  <a:pt x="26" y="199"/>
                </a:cubicBezTo>
                <a:cubicBezTo>
                  <a:pt x="27" y="195"/>
                  <a:pt x="29" y="189"/>
                  <a:pt x="31" y="185"/>
                </a:cubicBezTo>
                <a:cubicBezTo>
                  <a:pt x="27" y="182"/>
                  <a:pt x="30" y="179"/>
                  <a:pt x="26" y="176"/>
                </a:cubicBezTo>
                <a:cubicBezTo>
                  <a:pt x="23" y="174"/>
                  <a:pt x="22" y="176"/>
                  <a:pt x="20" y="177"/>
                </a:cubicBezTo>
                <a:cubicBezTo>
                  <a:pt x="21" y="178"/>
                  <a:pt x="21" y="179"/>
                  <a:pt x="20" y="180"/>
                </a:cubicBezTo>
                <a:cubicBezTo>
                  <a:pt x="19" y="179"/>
                  <a:pt x="19" y="178"/>
                  <a:pt x="19" y="177"/>
                </a:cubicBezTo>
                <a:cubicBezTo>
                  <a:pt x="17" y="178"/>
                  <a:pt x="15" y="175"/>
                  <a:pt x="13" y="174"/>
                </a:cubicBezTo>
                <a:cubicBezTo>
                  <a:pt x="13" y="171"/>
                  <a:pt x="12" y="167"/>
                  <a:pt x="12" y="164"/>
                </a:cubicBezTo>
                <a:cubicBezTo>
                  <a:pt x="8" y="162"/>
                  <a:pt x="9" y="159"/>
                  <a:pt x="8" y="156"/>
                </a:cubicBezTo>
                <a:cubicBezTo>
                  <a:pt x="8" y="152"/>
                  <a:pt x="11" y="149"/>
                  <a:pt x="7" y="143"/>
                </a:cubicBezTo>
                <a:cubicBezTo>
                  <a:pt x="6" y="140"/>
                  <a:pt x="6" y="136"/>
                  <a:pt x="7" y="134"/>
                </a:cubicBezTo>
                <a:cubicBezTo>
                  <a:pt x="7" y="133"/>
                  <a:pt x="7" y="133"/>
                  <a:pt x="7" y="133"/>
                </a:cubicBezTo>
                <a:cubicBezTo>
                  <a:pt x="8" y="132"/>
                  <a:pt x="10" y="129"/>
                  <a:pt x="13" y="130"/>
                </a:cubicBezTo>
                <a:cubicBezTo>
                  <a:pt x="14" y="130"/>
                  <a:pt x="13" y="128"/>
                  <a:pt x="12" y="128"/>
                </a:cubicBezTo>
                <a:cubicBezTo>
                  <a:pt x="14" y="127"/>
                  <a:pt x="15" y="127"/>
                  <a:pt x="14" y="124"/>
                </a:cubicBezTo>
                <a:cubicBezTo>
                  <a:pt x="13" y="124"/>
                  <a:pt x="13" y="123"/>
                  <a:pt x="12" y="123"/>
                </a:cubicBezTo>
                <a:cubicBezTo>
                  <a:pt x="9" y="123"/>
                  <a:pt x="10" y="127"/>
                  <a:pt x="7" y="127"/>
                </a:cubicBezTo>
                <a:cubicBezTo>
                  <a:pt x="4" y="124"/>
                  <a:pt x="0" y="123"/>
                  <a:pt x="1" y="120"/>
                </a:cubicBezTo>
                <a:cubicBezTo>
                  <a:pt x="3" y="117"/>
                  <a:pt x="3" y="112"/>
                  <a:pt x="5" y="110"/>
                </a:cubicBezTo>
                <a:cubicBezTo>
                  <a:pt x="3" y="107"/>
                  <a:pt x="7" y="109"/>
                  <a:pt x="7" y="107"/>
                </a:cubicBezTo>
                <a:cubicBezTo>
                  <a:pt x="5" y="105"/>
                  <a:pt x="5" y="103"/>
                  <a:pt x="2" y="101"/>
                </a:cubicBezTo>
                <a:cubicBezTo>
                  <a:pt x="0" y="96"/>
                  <a:pt x="4" y="93"/>
                  <a:pt x="6" y="90"/>
                </a:cubicBezTo>
                <a:cubicBezTo>
                  <a:pt x="3" y="84"/>
                  <a:pt x="11" y="83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9" y="76"/>
                  <a:pt x="7" y="72"/>
                  <a:pt x="9" y="72"/>
                </a:cubicBezTo>
                <a:cubicBezTo>
                  <a:pt x="8" y="69"/>
                  <a:pt x="10" y="68"/>
                  <a:pt x="12" y="67"/>
                </a:cubicBezTo>
                <a:cubicBezTo>
                  <a:pt x="12" y="65"/>
                  <a:pt x="13" y="62"/>
                  <a:pt x="13" y="59"/>
                </a:cubicBezTo>
                <a:cubicBezTo>
                  <a:pt x="17" y="58"/>
                  <a:pt x="14" y="52"/>
                  <a:pt x="18" y="52"/>
                </a:cubicBezTo>
                <a:cubicBezTo>
                  <a:pt x="16" y="50"/>
                  <a:pt x="16" y="48"/>
                  <a:pt x="16" y="46"/>
                </a:cubicBezTo>
                <a:cubicBezTo>
                  <a:pt x="17" y="44"/>
                  <a:pt x="18" y="43"/>
                  <a:pt x="20" y="43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1" y="41"/>
                  <a:pt x="21" y="41"/>
                </a:cubicBezTo>
                <a:cubicBezTo>
                  <a:pt x="18" y="36"/>
                  <a:pt x="24" y="37"/>
                  <a:pt x="21" y="33"/>
                </a:cubicBezTo>
                <a:cubicBezTo>
                  <a:pt x="23" y="32"/>
                  <a:pt x="23" y="28"/>
                  <a:pt x="26" y="28"/>
                </a:cubicBezTo>
                <a:cubicBezTo>
                  <a:pt x="22" y="22"/>
                  <a:pt x="14" y="62"/>
                  <a:pt x="12" y="57"/>
                </a:cubicBezTo>
                <a:cubicBezTo>
                  <a:pt x="12" y="56"/>
                  <a:pt x="13" y="55"/>
                  <a:pt x="14" y="54"/>
                </a:cubicBezTo>
                <a:cubicBezTo>
                  <a:pt x="11" y="45"/>
                  <a:pt x="21" y="50"/>
                  <a:pt x="22" y="44"/>
                </a:cubicBezTo>
                <a:cubicBezTo>
                  <a:pt x="26" y="44"/>
                  <a:pt x="29" y="40"/>
                  <a:pt x="33" y="39"/>
                </a:cubicBezTo>
                <a:cubicBezTo>
                  <a:pt x="36" y="41"/>
                  <a:pt x="37" y="38"/>
                  <a:pt x="40" y="39"/>
                </a:cubicBezTo>
                <a:cubicBezTo>
                  <a:pt x="45" y="43"/>
                  <a:pt x="42" y="35"/>
                  <a:pt x="47" y="39"/>
                </a:cubicBezTo>
                <a:cubicBezTo>
                  <a:pt x="49" y="39"/>
                  <a:pt x="47" y="36"/>
                  <a:pt x="50" y="36"/>
                </a:cubicBezTo>
                <a:cubicBezTo>
                  <a:pt x="51" y="37"/>
                  <a:pt x="53" y="38"/>
                  <a:pt x="54" y="39"/>
                </a:cubicBezTo>
                <a:cubicBezTo>
                  <a:pt x="56" y="35"/>
                  <a:pt x="62" y="37"/>
                  <a:pt x="63" y="33"/>
                </a:cubicBezTo>
                <a:cubicBezTo>
                  <a:pt x="62" y="32"/>
                  <a:pt x="62" y="32"/>
                  <a:pt x="62" y="32"/>
                </a:cubicBezTo>
                <a:cubicBezTo>
                  <a:pt x="63" y="31"/>
                  <a:pt x="65" y="31"/>
                  <a:pt x="64" y="30"/>
                </a:cubicBezTo>
                <a:cubicBezTo>
                  <a:pt x="69" y="32"/>
                  <a:pt x="71" y="31"/>
                  <a:pt x="76" y="31"/>
                </a:cubicBezTo>
                <a:cubicBezTo>
                  <a:pt x="78" y="30"/>
                  <a:pt x="77" y="37"/>
                  <a:pt x="78" y="35"/>
                </a:cubicBezTo>
                <a:cubicBezTo>
                  <a:pt x="86" y="40"/>
                  <a:pt x="82" y="30"/>
                  <a:pt x="90" y="33"/>
                </a:cubicBezTo>
                <a:cubicBezTo>
                  <a:pt x="90" y="30"/>
                  <a:pt x="97" y="36"/>
                  <a:pt x="97" y="32"/>
                </a:cubicBezTo>
                <a:cubicBezTo>
                  <a:pt x="100" y="32"/>
                  <a:pt x="104" y="32"/>
                  <a:pt x="106" y="29"/>
                </a:cubicBezTo>
                <a:cubicBezTo>
                  <a:pt x="108" y="30"/>
                  <a:pt x="108" y="27"/>
                  <a:pt x="112" y="29"/>
                </a:cubicBezTo>
                <a:cubicBezTo>
                  <a:pt x="111" y="28"/>
                  <a:pt x="111" y="27"/>
                  <a:pt x="113" y="26"/>
                </a:cubicBezTo>
                <a:cubicBezTo>
                  <a:pt x="115" y="26"/>
                  <a:pt x="117" y="26"/>
                  <a:pt x="119" y="29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灵活调整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content.2.content"/>
          <p:cNvSpPr/>
          <p:nvPr/>
        </p:nvSpPr>
        <p:spPr>
          <a:xfrm>
            <a:off x="3666960" y="29444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根据员工具体情况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根据员工需求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content.3.content"/>
          <p:cNvSpPr/>
          <p:nvPr/>
        </p:nvSpPr>
        <p:spPr>
          <a:xfrm>
            <a:off x="6424200" y="29451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content.4.content"/>
          <p:cNvSpPr/>
          <p:nvPr/>
        </p:nvSpPr>
        <p:spPr>
          <a:xfrm>
            <a:off x="9168120" y="2945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企业礼仪培训的灵活性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多样培训形式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content.1.content"/>
          <p:cNvSpPr/>
          <p:nvPr/>
        </p:nvSpPr>
        <p:spPr>
          <a:xfrm>
            <a:off x="872640" y="29444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面对面授课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小组讨论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案例分析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Freeform 5"/>
          <p:cNvSpPr/>
          <p:nvPr/>
        </p:nvSpPr>
        <p:spPr>
          <a:xfrm>
            <a:off x="955080" y="13608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企业礼仪培训的特点包括个性化定制、持续改进、系统性建立和灵活性调整。通过这些特点，企业可以有效提升员工的职业素养，增强组织的竞争力。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企业礼仪培训的实施策略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Freeform 5"/>
          <p:cNvSpPr/>
          <p:nvPr/>
        </p:nvSpPr>
        <p:spPr>
          <a:xfrm rot="10800000">
            <a:off x="7483680" y="-34560"/>
            <a:ext cx="4708440" cy="1499400"/>
          </a:xfrm>
          <a:custGeom>
            <a:gdLst>
              <a:gd name="textAreaLeft" fmla="*/ 0 w 4708440"/>
              <a:gd name="textAreaRight" fmla="*/ 4708800 w 4708440"/>
              <a:gd name="textAreaTop" fmla="*/ 0 h 1499400"/>
              <a:gd name="textAreaBottom" fmla="*/ 1499760 h 149940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Freeform 30"/>
          <p:cNvSpPr/>
          <p:nvPr/>
        </p:nvSpPr>
        <p:spPr>
          <a:xfrm>
            <a:off x="1081080" y="2677320"/>
            <a:ext cx="5014080" cy="2756880"/>
          </a:xfrm>
          <a:custGeom>
            <a:gdLst>
              <a:gd name="textAreaLeft" fmla="*/ 0 w 5014080"/>
              <a:gd name="textAreaRight" fmla="*/ 5014440 w 5014080"/>
              <a:gd name="textAreaTop" fmla="*/ 0 h 2756880"/>
              <a:gd name="textAreaBottom" fmla="*/ 2757240 h 2756880"/>
            </a:gdLst>
            <a:rect l="textAreaLeft" t="textAreaTop" r="textAreaRight" b="textAreaBottom"/>
            <a:pathLst>
              <a:path w="439" h="166">
                <a:moveTo>
                  <a:pt x="433" y="125"/>
                </a:moveTo>
                <a:cubicBezTo>
                  <a:pt x="430" y="123"/>
                  <a:pt x="428" y="126"/>
                  <a:pt x="426" y="124"/>
                </a:cubicBezTo>
                <a:cubicBezTo>
                  <a:pt x="426" y="125"/>
                  <a:pt x="425" y="125"/>
                  <a:pt x="425" y="125"/>
                </a:cubicBezTo>
                <a:cubicBezTo>
                  <a:pt x="424" y="124"/>
                  <a:pt x="422" y="125"/>
                  <a:pt x="421" y="124"/>
                </a:cubicBezTo>
                <a:cubicBezTo>
                  <a:pt x="423" y="123"/>
                  <a:pt x="423" y="123"/>
                  <a:pt x="423" y="123"/>
                </a:cubicBezTo>
                <a:cubicBezTo>
                  <a:pt x="422" y="123"/>
                  <a:pt x="422" y="123"/>
                  <a:pt x="422" y="123"/>
                </a:cubicBezTo>
                <a:cubicBezTo>
                  <a:pt x="422" y="124"/>
                  <a:pt x="422" y="124"/>
                  <a:pt x="422" y="124"/>
                </a:cubicBezTo>
                <a:cubicBezTo>
                  <a:pt x="420" y="125"/>
                  <a:pt x="418" y="125"/>
                  <a:pt x="415" y="124"/>
                </a:cubicBezTo>
                <a:cubicBezTo>
                  <a:pt x="412" y="124"/>
                  <a:pt x="413" y="124"/>
                  <a:pt x="410" y="124"/>
                </a:cubicBezTo>
                <a:cubicBezTo>
                  <a:pt x="414" y="122"/>
                  <a:pt x="407" y="121"/>
                  <a:pt x="409" y="118"/>
                </a:cubicBezTo>
                <a:cubicBezTo>
                  <a:pt x="405" y="118"/>
                  <a:pt x="405" y="118"/>
                  <a:pt x="405" y="118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7" y="118"/>
                  <a:pt x="407" y="118"/>
                  <a:pt x="407" y="118"/>
                </a:cubicBezTo>
                <a:cubicBezTo>
                  <a:pt x="410" y="120"/>
                  <a:pt x="405" y="120"/>
                  <a:pt x="405" y="121"/>
                </a:cubicBezTo>
                <a:cubicBezTo>
                  <a:pt x="407" y="121"/>
                  <a:pt x="408" y="120"/>
                  <a:pt x="409" y="121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5" y="122"/>
                  <a:pt x="406" y="122"/>
                  <a:pt x="406" y="122"/>
                </a:cubicBezTo>
                <a:cubicBezTo>
                  <a:pt x="406" y="123"/>
                  <a:pt x="406" y="124"/>
                  <a:pt x="405" y="125"/>
                </a:cubicBezTo>
                <a:cubicBezTo>
                  <a:pt x="403" y="124"/>
                  <a:pt x="403" y="124"/>
                  <a:pt x="401" y="124"/>
                </a:cubicBezTo>
                <a:cubicBezTo>
                  <a:pt x="400" y="124"/>
                  <a:pt x="398" y="123"/>
                  <a:pt x="400" y="122"/>
                </a:cubicBezTo>
                <a:cubicBezTo>
                  <a:pt x="401" y="122"/>
                  <a:pt x="401" y="123"/>
                  <a:pt x="402" y="123"/>
                </a:cubicBezTo>
                <a:cubicBezTo>
                  <a:pt x="402" y="118"/>
                  <a:pt x="402" y="118"/>
                  <a:pt x="402" y="118"/>
                </a:cubicBezTo>
                <a:cubicBezTo>
                  <a:pt x="400" y="119"/>
                  <a:pt x="404" y="120"/>
                  <a:pt x="401" y="120"/>
                </a:cubicBezTo>
                <a:cubicBezTo>
                  <a:pt x="400" y="119"/>
                  <a:pt x="398" y="119"/>
                  <a:pt x="398" y="118"/>
                </a:cubicBezTo>
                <a:cubicBezTo>
                  <a:pt x="396" y="119"/>
                  <a:pt x="396" y="119"/>
                  <a:pt x="396" y="119"/>
                </a:cubicBezTo>
                <a:cubicBezTo>
                  <a:pt x="392" y="118"/>
                  <a:pt x="395" y="116"/>
                  <a:pt x="391" y="115"/>
                </a:cubicBezTo>
                <a:cubicBezTo>
                  <a:pt x="388" y="115"/>
                  <a:pt x="385" y="116"/>
                  <a:pt x="383" y="115"/>
                </a:cubicBezTo>
                <a:cubicBezTo>
                  <a:pt x="381" y="115"/>
                  <a:pt x="384" y="114"/>
                  <a:pt x="381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4" y="112"/>
                  <a:pt x="387" y="113"/>
                  <a:pt x="392" y="112"/>
                </a:cubicBezTo>
                <a:cubicBezTo>
                  <a:pt x="392" y="112"/>
                  <a:pt x="392" y="111"/>
                  <a:pt x="391" y="111"/>
                </a:cubicBezTo>
                <a:cubicBezTo>
                  <a:pt x="392" y="110"/>
                  <a:pt x="394" y="111"/>
                  <a:pt x="396" y="110"/>
                </a:cubicBezTo>
                <a:cubicBezTo>
                  <a:pt x="398" y="110"/>
                  <a:pt x="397" y="109"/>
                  <a:pt x="398" y="108"/>
                </a:cubicBezTo>
                <a:cubicBezTo>
                  <a:pt x="410" y="109"/>
                  <a:pt x="410" y="109"/>
                  <a:pt x="410" y="109"/>
                </a:cubicBezTo>
                <a:cubicBezTo>
                  <a:pt x="409" y="107"/>
                  <a:pt x="409" y="107"/>
                  <a:pt x="409" y="107"/>
                </a:cubicBezTo>
                <a:cubicBezTo>
                  <a:pt x="412" y="107"/>
                  <a:pt x="417" y="108"/>
                  <a:pt x="419" y="107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9" y="105"/>
                  <a:pt x="419" y="105"/>
                  <a:pt x="419" y="105"/>
                </a:cubicBezTo>
                <a:cubicBezTo>
                  <a:pt x="417" y="105"/>
                  <a:pt x="417" y="105"/>
                  <a:pt x="417" y="105"/>
                </a:cubicBezTo>
                <a:cubicBezTo>
                  <a:pt x="413" y="103"/>
                  <a:pt x="421" y="105"/>
                  <a:pt x="420" y="103"/>
                </a:cubicBezTo>
                <a:cubicBezTo>
                  <a:pt x="418" y="103"/>
                  <a:pt x="418" y="103"/>
                  <a:pt x="418" y="103"/>
                </a:cubicBezTo>
                <a:cubicBezTo>
                  <a:pt x="418" y="100"/>
                  <a:pt x="412" y="102"/>
                  <a:pt x="409" y="101"/>
                </a:cubicBezTo>
                <a:cubicBezTo>
                  <a:pt x="412" y="100"/>
                  <a:pt x="412" y="100"/>
                  <a:pt x="412" y="100"/>
                </a:cubicBezTo>
                <a:cubicBezTo>
                  <a:pt x="410" y="99"/>
                  <a:pt x="412" y="98"/>
                  <a:pt x="409" y="97"/>
                </a:cubicBezTo>
                <a:cubicBezTo>
                  <a:pt x="412" y="96"/>
                  <a:pt x="412" y="96"/>
                  <a:pt x="412" y="96"/>
                </a:cubicBezTo>
                <a:cubicBezTo>
                  <a:pt x="410" y="96"/>
                  <a:pt x="410" y="96"/>
                  <a:pt x="410" y="96"/>
                </a:cubicBezTo>
                <a:cubicBezTo>
                  <a:pt x="405" y="97"/>
                  <a:pt x="404" y="100"/>
                  <a:pt x="405" y="102"/>
                </a:cubicBezTo>
                <a:cubicBezTo>
                  <a:pt x="400" y="102"/>
                  <a:pt x="400" y="102"/>
                  <a:pt x="400" y="102"/>
                </a:cubicBezTo>
                <a:cubicBezTo>
                  <a:pt x="401" y="103"/>
                  <a:pt x="401" y="103"/>
                  <a:pt x="401" y="103"/>
                </a:cubicBezTo>
                <a:cubicBezTo>
                  <a:pt x="400" y="103"/>
                  <a:pt x="399" y="104"/>
                  <a:pt x="398" y="103"/>
                </a:cubicBezTo>
                <a:cubicBezTo>
                  <a:pt x="396" y="102"/>
                  <a:pt x="400" y="102"/>
                  <a:pt x="397" y="101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399" y="100"/>
                  <a:pt x="397" y="100"/>
                  <a:pt x="396" y="100"/>
                </a:cubicBezTo>
                <a:cubicBezTo>
                  <a:pt x="399" y="99"/>
                  <a:pt x="401" y="99"/>
                  <a:pt x="402" y="98"/>
                </a:cubicBezTo>
                <a:cubicBezTo>
                  <a:pt x="395" y="98"/>
                  <a:pt x="395" y="98"/>
                  <a:pt x="395" y="98"/>
                </a:cubicBezTo>
                <a:cubicBezTo>
                  <a:pt x="395" y="99"/>
                  <a:pt x="394" y="100"/>
                  <a:pt x="392" y="101"/>
                </a:cubicBezTo>
                <a:cubicBezTo>
                  <a:pt x="392" y="98"/>
                  <a:pt x="392" y="98"/>
                  <a:pt x="392" y="98"/>
                </a:cubicBezTo>
                <a:cubicBezTo>
                  <a:pt x="392" y="97"/>
                  <a:pt x="396" y="97"/>
                  <a:pt x="396" y="96"/>
                </a:cubicBezTo>
                <a:cubicBezTo>
                  <a:pt x="397" y="97"/>
                  <a:pt x="399" y="96"/>
                  <a:pt x="400" y="97"/>
                </a:cubicBezTo>
                <a:cubicBezTo>
                  <a:pt x="404" y="97"/>
                  <a:pt x="404" y="97"/>
                  <a:pt x="404" y="97"/>
                </a:cubicBezTo>
                <a:cubicBezTo>
                  <a:pt x="406" y="96"/>
                  <a:pt x="402" y="94"/>
                  <a:pt x="407" y="94"/>
                </a:cubicBezTo>
                <a:cubicBezTo>
                  <a:pt x="406" y="94"/>
                  <a:pt x="405" y="94"/>
                  <a:pt x="405" y="94"/>
                </a:cubicBezTo>
                <a:cubicBezTo>
                  <a:pt x="406" y="92"/>
                  <a:pt x="405" y="90"/>
                  <a:pt x="408" y="89"/>
                </a:cubicBezTo>
                <a:cubicBezTo>
                  <a:pt x="408" y="89"/>
                  <a:pt x="407" y="89"/>
                  <a:pt x="407" y="89"/>
                </a:cubicBezTo>
                <a:cubicBezTo>
                  <a:pt x="405" y="89"/>
                  <a:pt x="402" y="90"/>
                  <a:pt x="402" y="91"/>
                </a:cubicBezTo>
                <a:cubicBezTo>
                  <a:pt x="399" y="91"/>
                  <a:pt x="396" y="91"/>
                  <a:pt x="393" y="90"/>
                </a:cubicBezTo>
                <a:cubicBezTo>
                  <a:pt x="395" y="89"/>
                  <a:pt x="395" y="89"/>
                  <a:pt x="395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9"/>
                  <a:pt x="392" y="89"/>
                  <a:pt x="392" y="89"/>
                </a:cubicBezTo>
                <a:cubicBezTo>
                  <a:pt x="392" y="90"/>
                  <a:pt x="392" y="90"/>
                  <a:pt x="392" y="90"/>
                </a:cubicBezTo>
                <a:cubicBezTo>
                  <a:pt x="391" y="90"/>
                  <a:pt x="391" y="90"/>
                  <a:pt x="391" y="90"/>
                </a:cubicBezTo>
                <a:cubicBezTo>
                  <a:pt x="391" y="90"/>
                  <a:pt x="390" y="90"/>
                  <a:pt x="390" y="90"/>
                </a:cubicBezTo>
                <a:cubicBezTo>
                  <a:pt x="390" y="90"/>
                  <a:pt x="390" y="89"/>
                  <a:pt x="391" y="89"/>
                </a:cubicBezTo>
                <a:cubicBezTo>
                  <a:pt x="389" y="89"/>
                  <a:pt x="389" y="89"/>
                  <a:pt x="389" y="89"/>
                </a:cubicBezTo>
                <a:cubicBezTo>
                  <a:pt x="394" y="87"/>
                  <a:pt x="402" y="88"/>
                  <a:pt x="408" y="88"/>
                </a:cubicBezTo>
                <a:cubicBezTo>
                  <a:pt x="401" y="88"/>
                  <a:pt x="401" y="88"/>
                  <a:pt x="401" y="88"/>
                </a:cubicBezTo>
                <a:cubicBezTo>
                  <a:pt x="398" y="86"/>
                  <a:pt x="394" y="87"/>
                  <a:pt x="391" y="87"/>
                </a:cubicBezTo>
                <a:cubicBezTo>
                  <a:pt x="392" y="86"/>
                  <a:pt x="394" y="86"/>
                  <a:pt x="396" y="86"/>
                </a:cubicBezTo>
                <a:cubicBezTo>
                  <a:pt x="398" y="85"/>
                  <a:pt x="403" y="86"/>
                  <a:pt x="404" y="85"/>
                </a:cubicBezTo>
                <a:cubicBezTo>
                  <a:pt x="403" y="85"/>
                  <a:pt x="402" y="85"/>
                  <a:pt x="401" y="85"/>
                </a:cubicBezTo>
                <a:cubicBezTo>
                  <a:pt x="400" y="84"/>
                  <a:pt x="402" y="84"/>
                  <a:pt x="402" y="83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401" y="81"/>
                  <a:pt x="406" y="82"/>
                  <a:pt x="409" y="81"/>
                </a:cubicBezTo>
                <a:cubicBezTo>
                  <a:pt x="405" y="81"/>
                  <a:pt x="401" y="80"/>
                  <a:pt x="398" y="81"/>
                </a:cubicBezTo>
                <a:cubicBezTo>
                  <a:pt x="396" y="79"/>
                  <a:pt x="391" y="82"/>
                  <a:pt x="388" y="80"/>
                </a:cubicBezTo>
                <a:cubicBezTo>
                  <a:pt x="388" y="80"/>
                  <a:pt x="389" y="80"/>
                  <a:pt x="389" y="80"/>
                </a:cubicBezTo>
                <a:cubicBezTo>
                  <a:pt x="394" y="80"/>
                  <a:pt x="401" y="80"/>
                  <a:pt x="404" y="79"/>
                </a:cubicBezTo>
                <a:cubicBezTo>
                  <a:pt x="387" y="79"/>
                  <a:pt x="387" y="79"/>
                  <a:pt x="387" y="79"/>
                </a:cubicBezTo>
                <a:cubicBezTo>
                  <a:pt x="387" y="78"/>
                  <a:pt x="389" y="79"/>
                  <a:pt x="390" y="78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2" y="77"/>
                  <a:pt x="396" y="77"/>
                  <a:pt x="399" y="77"/>
                </a:cubicBezTo>
                <a:cubicBezTo>
                  <a:pt x="394" y="78"/>
                  <a:pt x="394" y="78"/>
                  <a:pt x="394" y="78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399" y="76"/>
                  <a:pt x="404" y="77"/>
                  <a:pt x="406" y="77"/>
                </a:cubicBezTo>
                <a:cubicBezTo>
                  <a:pt x="408" y="76"/>
                  <a:pt x="410" y="75"/>
                  <a:pt x="411" y="74"/>
                </a:cubicBezTo>
                <a:cubicBezTo>
                  <a:pt x="413" y="75"/>
                  <a:pt x="410" y="76"/>
                  <a:pt x="410" y="77"/>
                </a:cubicBezTo>
                <a:cubicBezTo>
                  <a:pt x="411" y="77"/>
                  <a:pt x="413" y="76"/>
                  <a:pt x="413" y="75"/>
                </a:cubicBezTo>
                <a:cubicBezTo>
                  <a:pt x="414" y="75"/>
                  <a:pt x="415" y="76"/>
                  <a:pt x="416" y="76"/>
                </a:cubicBezTo>
                <a:cubicBezTo>
                  <a:pt x="415" y="76"/>
                  <a:pt x="415" y="76"/>
                  <a:pt x="415" y="76"/>
                </a:cubicBezTo>
                <a:cubicBezTo>
                  <a:pt x="416" y="77"/>
                  <a:pt x="417" y="78"/>
                  <a:pt x="420" y="77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20" y="76"/>
                  <a:pt x="421" y="77"/>
                  <a:pt x="422" y="77"/>
                </a:cubicBezTo>
                <a:cubicBezTo>
                  <a:pt x="423" y="77"/>
                  <a:pt x="423" y="77"/>
                  <a:pt x="423" y="77"/>
                </a:cubicBezTo>
                <a:cubicBezTo>
                  <a:pt x="424" y="76"/>
                  <a:pt x="426" y="77"/>
                  <a:pt x="427" y="77"/>
                </a:cubicBezTo>
                <a:cubicBezTo>
                  <a:pt x="425" y="75"/>
                  <a:pt x="421" y="77"/>
                  <a:pt x="419" y="76"/>
                </a:cubicBezTo>
                <a:cubicBezTo>
                  <a:pt x="419" y="75"/>
                  <a:pt x="419" y="75"/>
                  <a:pt x="420" y="75"/>
                </a:cubicBezTo>
                <a:cubicBezTo>
                  <a:pt x="421" y="75"/>
                  <a:pt x="423" y="75"/>
                  <a:pt x="424" y="75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4" y="73"/>
                  <a:pt x="427" y="74"/>
                  <a:pt x="427" y="74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428" y="70"/>
                  <a:pt x="416" y="73"/>
                  <a:pt x="415" y="71"/>
                </a:cubicBezTo>
                <a:cubicBezTo>
                  <a:pt x="416" y="70"/>
                  <a:pt x="418" y="69"/>
                  <a:pt x="420" y="70"/>
                </a:cubicBezTo>
                <a:cubicBezTo>
                  <a:pt x="420" y="70"/>
                  <a:pt x="420" y="71"/>
                  <a:pt x="420" y="71"/>
                </a:cubicBezTo>
                <a:cubicBezTo>
                  <a:pt x="422" y="71"/>
                  <a:pt x="422" y="71"/>
                  <a:pt x="422" y="71"/>
                </a:cubicBezTo>
                <a:cubicBezTo>
                  <a:pt x="424" y="71"/>
                  <a:pt x="423" y="70"/>
                  <a:pt x="424" y="70"/>
                </a:cubicBezTo>
                <a:cubicBezTo>
                  <a:pt x="425" y="70"/>
                  <a:pt x="425" y="70"/>
                  <a:pt x="426" y="70"/>
                </a:cubicBezTo>
                <a:cubicBezTo>
                  <a:pt x="425" y="70"/>
                  <a:pt x="425" y="71"/>
                  <a:pt x="425" y="71"/>
                </a:cubicBezTo>
                <a:cubicBezTo>
                  <a:pt x="427" y="71"/>
                  <a:pt x="427" y="71"/>
                  <a:pt x="427" y="71"/>
                </a:cubicBezTo>
                <a:cubicBezTo>
                  <a:pt x="425" y="70"/>
                  <a:pt x="424" y="68"/>
                  <a:pt x="428" y="68"/>
                </a:cubicBezTo>
                <a:cubicBezTo>
                  <a:pt x="425" y="68"/>
                  <a:pt x="427" y="67"/>
                  <a:pt x="426" y="66"/>
                </a:cubicBezTo>
                <a:cubicBezTo>
                  <a:pt x="423" y="67"/>
                  <a:pt x="419" y="68"/>
                  <a:pt x="415" y="68"/>
                </a:cubicBezTo>
                <a:cubicBezTo>
                  <a:pt x="416" y="69"/>
                  <a:pt x="416" y="69"/>
                  <a:pt x="416" y="69"/>
                </a:cubicBezTo>
                <a:cubicBezTo>
                  <a:pt x="415" y="69"/>
                  <a:pt x="414" y="70"/>
                  <a:pt x="415" y="70"/>
                </a:cubicBezTo>
                <a:cubicBezTo>
                  <a:pt x="411" y="72"/>
                  <a:pt x="411" y="76"/>
                  <a:pt x="404" y="75"/>
                </a:cubicBezTo>
                <a:cubicBezTo>
                  <a:pt x="404" y="75"/>
                  <a:pt x="404" y="76"/>
                  <a:pt x="403" y="76"/>
                </a:cubicBezTo>
                <a:cubicBezTo>
                  <a:pt x="403" y="75"/>
                  <a:pt x="401" y="75"/>
                  <a:pt x="400" y="75"/>
                </a:cubicBezTo>
                <a:cubicBezTo>
                  <a:pt x="401" y="73"/>
                  <a:pt x="403" y="75"/>
                  <a:pt x="404" y="73"/>
                </a:cubicBezTo>
                <a:cubicBezTo>
                  <a:pt x="411" y="75"/>
                  <a:pt x="406" y="71"/>
                  <a:pt x="412" y="71"/>
                </a:cubicBezTo>
                <a:cubicBezTo>
                  <a:pt x="412" y="70"/>
                  <a:pt x="411" y="68"/>
                  <a:pt x="413" y="66"/>
                </a:cubicBezTo>
                <a:cubicBezTo>
                  <a:pt x="415" y="67"/>
                  <a:pt x="419" y="66"/>
                  <a:pt x="422" y="66"/>
                </a:cubicBezTo>
                <a:cubicBezTo>
                  <a:pt x="423" y="66"/>
                  <a:pt x="422" y="65"/>
                  <a:pt x="422" y="65"/>
                </a:cubicBezTo>
                <a:cubicBezTo>
                  <a:pt x="420" y="65"/>
                  <a:pt x="418" y="65"/>
                  <a:pt x="417" y="66"/>
                </a:cubicBezTo>
                <a:cubicBezTo>
                  <a:pt x="416" y="66"/>
                  <a:pt x="413" y="66"/>
                  <a:pt x="413" y="65"/>
                </a:cubicBezTo>
                <a:cubicBezTo>
                  <a:pt x="413" y="64"/>
                  <a:pt x="414" y="64"/>
                  <a:pt x="416" y="64"/>
                </a:cubicBezTo>
                <a:cubicBezTo>
                  <a:pt x="431" y="68"/>
                  <a:pt x="424" y="59"/>
                  <a:pt x="429" y="58"/>
                </a:cubicBezTo>
                <a:cubicBezTo>
                  <a:pt x="428" y="58"/>
                  <a:pt x="428" y="58"/>
                  <a:pt x="428" y="58"/>
                </a:cubicBezTo>
                <a:cubicBezTo>
                  <a:pt x="426" y="57"/>
                  <a:pt x="431" y="57"/>
                  <a:pt x="428" y="56"/>
                </a:cubicBezTo>
                <a:cubicBezTo>
                  <a:pt x="428" y="57"/>
                  <a:pt x="427" y="58"/>
                  <a:pt x="424" y="59"/>
                </a:cubicBezTo>
                <a:cubicBezTo>
                  <a:pt x="423" y="59"/>
                  <a:pt x="424" y="58"/>
                  <a:pt x="424" y="58"/>
                </a:cubicBezTo>
                <a:cubicBezTo>
                  <a:pt x="422" y="58"/>
                  <a:pt x="422" y="58"/>
                  <a:pt x="422" y="58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4"/>
                  <a:pt x="426" y="53"/>
                  <a:pt x="426" y="51"/>
                </a:cubicBezTo>
                <a:cubicBezTo>
                  <a:pt x="426" y="50"/>
                  <a:pt x="428" y="49"/>
                  <a:pt x="431" y="49"/>
                </a:cubicBezTo>
                <a:cubicBezTo>
                  <a:pt x="433" y="49"/>
                  <a:pt x="428" y="50"/>
                  <a:pt x="431" y="51"/>
                </a:cubicBezTo>
                <a:cubicBezTo>
                  <a:pt x="429" y="51"/>
                  <a:pt x="428" y="51"/>
                  <a:pt x="429" y="52"/>
                </a:cubicBezTo>
                <a:cubicBezTo>
                  <a:pt x="434" y="49"/>
                  <a:pt x="434" y="49"/>
                  <a:pt x="434" y="49"/>
                </a:cubicBezTo>
                <a:cubicBezTo>
                  <a:pt x="432" y="49"/>
                  <a:pt x="432" y="49"/>
                  <a:pt x="432" y="49"/>
                </a:cubicBezTo>
                <a:cubicBezTo>
                  <a:pt x="431" y="48"/>
                  <a:pt x="433" y="47"/>
                  <a:pt x="433" y="46"/>
                </a:cubicBezTo>
                <a:cubicBezTo>
                  <a:pt x="432" y="46"/>
                  <a:pt x="432" y="46"/>
                  <a:pt x="432" y="46"/>
                </a:cubicBezTo>
                <a:cubicBezTo>
                  <a:pt x="431" y="45"/>
                  <a:pt x="433" y="44"/>
                  <a:pt x="431" y="43"/>
                </a:cubicBezTo>
                <a:cubicBezTo>
                  <a:pt x="430" y="44"/>
                  <a:pt x="428" y="45"/>
                  <a:pt x="429" y="46"/>
                </a:cubicBezTo>
                <a:cubicBezTo>
                  <a:pt x="433" y="48"/>
                  <a:pt x="425" y="49"/>
                  <a:pt x="424" y="51"/>
                </a:cubicBezTo>
                <a:cubicBezTo>
                  <a:pt x="423" y="54"/>
                  <a:pt x="419" y="56"/>
                  <a:pt x="417" y="58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0" y="63"/>
                  <a:pt x="413" y="66"/>
                  <a:pt x="408" y="67"/>
                </a:cubicBezTo>
                <a:cubicBezTo>
                  <a:pt x="410" y="68"/>
                  <a:pt x="410" y="68"/>
                  <a:pt x="410" y="68"/>
                </a:cubicBezTo>
                <a:cubicBezTo>
                  <a:pt x="409" y="68"/>
                  <a:pt x="409" y="68"/>
                  <a:pt x="407" y="68"/>
                </a:cubicBezTo>
                <a:cubicBezTo>
                  <a:pt x="408" y="69"/>
                  <a:pt x="408" y="69"/>
                  <a:pt x="408" y="69"/>
                </a:cubicBezTo>
                <a:cubicBezTo>
                  <a:pt x="402" y="69"/>
                  <a:pt x="409" y="72"/>
                  <a:pt x="404" y="73"/>
                </a:cubicBezTo>
                <a:cubicBezTo>
                  <a:pt x="402" y="72"/>
                  <a:pt x="402" y="72"/>
                  <a:pt x="402" y="72"/>
                </a:cubicBezTo>
                <a:cubicBezTo>
                  <a:pt x="402" y="72"/>
                  <a:pt x="402" y="71"/>
                  <a:pt x="403" y="70"/>
                </a:cubicBezTo>
                <a:cubicBezTo>
                  <a:pt x="406" y="69"/>
                  <a:pt x="404" y="68"/>
                  <a:pt x="407" y="66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6" y="65"/>
                  <a:pt x="406" y="65"/>
                  <a:pt x="406" y="65"/>
                </a:cubicBezTo>
                <a:cubicBezTo>
                  <a:pt x="405" y="64"/>
                  <a:pt x="405" y="64"/>
                  <a:pt x="405" y="64"/>
                </a:cubicBezTo>
                <a:cubicBezTo>
                  <a:pt x="406" y="63"/>
                  <a:pt x="406" y="63"/>
                  <a:pt x="406" y="63"/>
                </a:cubicBezTo>
                <a:cubicBezTo>
                  <a:pt x="406" y="63"/>
                  <a:pt x="407" y="63"/>
                  <a:pt x="407" y="63"/>
                </a:cubicBezTo>
                <a:cubicBezTo>
                  <a:pt x="405" y="63"/>
                  <a:pt x="405" y="61"/>
                  <a:pt x="407" y="61"/>
                </a:cubicBezTo>
                <a:cubicBezTo>
                  <a:pt x="405" y="60"/>
                  <a:pt x="406" y="59"/>
                  <a:pt x="404" y="59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4" y="60"/>
                  <a:pt x="404" y="60"/>
                  <a:pt x="405" y="60"/>
                </a:cubicBezTo>
                <a:cubicBezTo>
                  <a:pt x="402" y="61"/>
                  <a:pt x="402" y="61"/>
                  <a:pt x="402" y="61"/>
                </a:cubicBezTo>
                <a:cubicBezTo>
                  <a:pt x="402" y="62"/>
                  <a:pt x="403" y="62"/>
                  <a:pt x="404" y="63"/>
                </a:cubicBezTo>
                <a:cubicBezTo>
                  <a:pt x="398" y="64"/>
                  <a:pt x="407" y="66"/>
                  <a:pt x="401" y="67"/>
                </a:cubicBezTo>
                <a:cubicBezTo>
                  <a:pt x="398" y="67"/>
                  <a:pt x="395" y="67"/>
                  <a:pt x="392" y="67"/>
                </a:cubicBezTo>
                <a:cubicBezTo>
                  <a:pt x="393" y="67"/>
                  <a:pt x="393" y="66"/>
                  <a:pt x="394" y="66"/>
                </a:cubicBezTo>
                <a:cubicBezTo>
                  <a:pt x="392" y="66"/>
                  <a:pt x="395" y="64"/>
                  <a:pt x="396" y="64"/>
                </a:cubicBezTo>
                <a:cubicBezTo>
                  <a:pt x="395" y="64"/>
                  <a:pt x="395" y="64"/>
                  <a:pt x="395" y="64"/>
                </a:cubicBezTo>
                <a:cubicBezTo>
                  <a:pt x="397" y="63"/>
                  <a:pt x="397" y="63"/>
                  <a:pt x="397" y="63"/>
                </a:cubicBezTo>
                <a:cubicBezTo>
                  <a:pt x="397" y="63"/>
                  <a:pt x="395" y="62"/>
                  <a:pt x="396" y="61"/>
                </a:cubicBezTo>
                <a:cubicBezTo>
                  <a:pt x="397" y="62"/>
                  <a:pt x="397" y="62"/>
                  <a:pt x="397" y="62"/>
                </a:cubicBezTo>
                <a:cubicBezTo>
                  <a:pt x="396" y="61"/>
                  <a:pt x="399" y="60"/>
                  <a:pt x="396" y="60"/>
                </a:cubicBezTo>
                <a:cubicBezTo>
                  <a:pt x="396" y="59"/>
                  <a:pt x="396" y="59"/>
                  <a:pt x="397" y="59"/>
                </a:cubicBezTo>
                <a:cubicBezTo>
                  <a:pt x="400" y="58"/>
                  <a:pt x="401" y="56"/>
                  <a:pt x="400" y="55"/>
                </a:cubicBezTo>
                <a:cubicBezTo>
                  <a:pt x="400" y="54"/>
                  <a:pt x="396" y="53"/>
                  <a:pt x="398" y="52"/>
                </a:cubicBezTo>
                <a:cubicBezTo>
                  <a:pt x="398" y="53"/>
                  <a:pt x="398" y="53"/>
                  <a:pt x="399" y="53"/>
                </a:cubicBezTo>
                <a:cubicBezTo>
                  <a:pt x="399" y="52"/>
                  <a:pt x="399" y="52"/>
                  <a:pt x="398" y="52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5" y="52"/>
                  <a:pt x="396" y="51"/>
                  <a:pt x="395" y="51"/>
                </a:cubicBezTo>
                <a:cubicBezTo>
                  <a:pt x="393" y="51"/>
                  <a:pt x="392" y="51"/>
                  <a:pt x="391" y="51"/>
                </a:cubicBezTo>
                <a:cubicBezTo>
                  <a:pt x="391" y="50"/>
                  <a:pt x="386" y="49"/>
                  <a:pt x="390" y="48"/>
                </a:cubicBezTo>
                <a:cubicBezTo>
                  <a:pt x="388" y="47"/>
                  <a:pt x="390" y="46"/>
                  <a:pt x="386" y="46"/>
                </a:cubicBezTo>
                <a:cubicBezTo>
                  <a:pt x="386" y="47"/>
                  <a:pt x="387" y="49"/>
                  <a:pt x="383" y="49"/>
                </a:cubicBezTo>
                <a:cubicBezTo>
                  <a:pt x="382" y="49"/>
                  <a:pt x="382" y="48"/>
                  <a:pt x="380" y="48"/>
                </a:cubicBezTo>
                <a:cubicBezTo>
                  <a:pt x="380" y="49"/>
                  <a:pt x="381" y="49"/>
                  <a:pt x="381" y="49"/>
                </a:cubicBezTo>
                <a:cubicBezTo>
                  <a:pt x="379" y="50"/>
                  <a:pt x="379" y="50"/>
                  <a:pt x="379" y="50"/>
                </a:cubicBezTo>
                <a:cubicBezTo>
                  <a:pt x="378" y="51"/>
                  <a:pt x="378" y="51"/>
                  <a:pt x="378" y="51"/>
                </a:cubicBezTo>
                <a:cubicBezTo>
                  <a:pt x="376" y="51"/>
                  <a:pt x="373" y="51"/>
                  <a:pt x="372" y="50"/>
                </a:cubicBezTo>
                <a:cubicBezTo>
                  <a:pt x="372" y="49"/>
                  <a:pt x="370" y="48"/>
                  <a:pt x="372" y="48"/>
                </a:cubicBezTo>
                <a:cubicBezTo>
                  <a:pt x="374" y="48"/>
                  <a:pt x="376" y="48"/>
                  <a:pt x="376" y="49"/>
                </a:cubicBezTo>
                <a:cubicBezTo>
                  <a:pt x="377" y="49"/>
                  <a:pt x="377" y="49"/>
                  <a:pt x="377" y="48"/>
                </a:cubicBezTo>
                <a:cubicBezTo>
                  <a:pt x="376" y="48"/>
                  <a:pt x="376" y="48"/>
                  <a:pt x="376" y="48"/>
                </a:cubicBezTo>
                <a:cubicBezTo>
                  <a:pt x="376" y="47"/>
                  <a:pt x="374" y="47"/>
                  <a:pt x="376" y="46"/>
                </a:cubicBezTo>
                <a:cubicBezTo>
                  <a:pt x="375" y="45"/>
                  <a:pt x="375" y="45"/>
                  <a:pt x="375" y="45"/>
                </a:cubicBezTo>
                <a:cubicBezTo>
                  <a:pt x="376" y="44"/>
                  <a:pt x="378" y="45"/>
                  <a:pt x="380" y="44"/>
                </a:cubicBezTo>
                <a:cubicBezTo>
                  <a:pt x="377" y="43"/>
                  <a:pt x="377" y="43"/>
                  <a:pt x="377" y="43"/>
                </a:cubicBezTo>
                <a:cubicBezTo>
                  <a:pt x="376" y="42"/>
                  <a:pt x="380" y="41"/>
                  <a:pt x="382" y="40"/>
                </a:cubicBezTo>
                <a:cubicBezTo>
                  <a:pt x="386" y="42"/>
                  <a:pt x="381" y="43"/>
                  <a:pt x="383" y="45"/>
                </a:cubicBezTo>
                <a:cubicBezTo>
                  <a:pt x="387" y="45"/>
                  <a:pt x="387" y="45"/>
                  <a:pt x="389" y="44"/>
                </a:cubicBezTo>
                <a:cubicBezTo>
                  <a:pt x="387" y="43"/>
                  <a:pt x="387" y="44"/>
                  <a:pt x="385" y="44"/>
                </a:cubicBezTo>
                <a:cubicBezTo>
                  <a:pt x="384" y="44"/>
                  <a:pt x="385" y="43"/>
                  <a:pt x="385" y="43"/>
                </a:cubicBezTo>
                <a:cubicBezTo>
                  <a:pt x="384" y="41"/>
                  <a:pt x="388" y="42"/>
                  <a:pt x="391" y="42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88" y="40"/>
                  <a:pt x="385" y="41"/>
                  <a:pt x="384" y="39"/>
                </a:cubicBezTo>
                <a:cubicBezTo>
                  <a:pt x="387" y="39"/>
                  <a:pt x="390" y="40"/>
                  <a:pt x="393" y="39"/>
                </a:cubicBezTo>
                <a:cubicBezTo>
                  <a:pt x="393" y="39"/>
                  <a:pt x="393" y="39"/>
                  <a:pt x="393" y="39"/>
                </a:cubicBezTo>
                <a:cubicBezTo>
                  <a:pt x="394" y="38"/>
                  <a:pt x="392" y="38"/>
                  <a:pt x="392" y="38"/>
                </a:cubicBezTo>
                <a:cubicBezTo>
                  <a:pt x="393" y="37"/>
                  <a:pt x="395" y="37"/>
                  <a:pt x="394" y="37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1" y="33"/>
                  <a:pt x="391" y="33"/>
                  <a:pt x="391" y="33"/>
                </a:cubicBezTo>
                <a:cubicBezTo>
                  <a:pt x="391" y="34"/>
                  <a:pt x="391" y="34"/>
                  <a:pt x="391" y="34"/>
                </a:cubicBezTo>
                <a:cubicBezTo>
                  <a:pt x="393" y="34"/>
                  <a:pt x="393" y="34"/>
                  <a:pt x="393" y="34"/>
                </a:cubicBezTo>
                <a:cubicBezTo>
                  <a:pt x="391" y="35"/>
                  <a:pt x="392" y="38"/>
                  <a:pt x="391" y="38"/>
                </a:cubicBezTo>
                <a:cubicBezTo>
                  <a:pt x="391" y="38"/>
                  <a:pt x="391" y="38"/>
                  <a:pt x="391" y="39"/>
                </a:cubicBezTo>
                <a:cubicBezTo>
                  <a:pt x="391" y="39"/>
                  <a:pt x="391" y="39"/>
                  <a:pt x="391" y="39"/>
                </a:cubicBezTo>
                <a:cubicBezTo>
                  <a:pt x="389" y="39"/>
                  <a:pt x="386" y="39"/>
                  <a:pt x="385" y="39"/>
                </a:cubicBezTo>
                <a:cubicBezTo>
                  <a:pt x="386" y="38"/>
                  <a:pt x="386" y="38"/>
                  <a:pt x="386" y="38"/>
                </a:cubicBezTo>
                <a:cubicBezTo>
                  <a:pt x="383" y="36"/>
                  <a:pt x="382" y="35"/>
                  <a:pt x="383" y="33"/>
                </a:cubicBezTo>
                <a:cubicBezTo>
                  <a:pt x="383" y="33"/>
                  <a:pt x="380" y="32"/>
                  <a:pt x="382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1" y="32"/>
                  <a:pt x="381" y="32"/>
                  <a:pt x="381" y="32"/>
                </a:cubicBezTo>
                <a:cubicBezTo>
                  <a:pt x="380" y="34"/>
                  <a:pt x="385" y="38"/>
                  <a:pt x="380" y="40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4" y="41"/>
                  <a:pt x="372" y="43"/>
                  <a:pt x="367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8" y="43"/>
                  <a:pt x="368" y="42"/>
                  <a:pt x="369" y="42"/>
                </a:cubicBezTo>
                <a:cubicBezTo>
                  <a:pt x="367" y="41"/>
                  <a:pt x="371" y="40"/>
                  <a:pt x="374" y="40"/>
                </a:cubicBezTo>
                <a:cubicBezTo>
                  <a:pt x="373" y="40"/>
                  <a:pt x="373" y="40"/>
                  <a:pt x="373" y="40"/>
                </a:cubicBezTo>
                <a:cubicBezTo>
                  <a:pt x="370" y="38"/>
                  <a:pt x="367" y="41"/>
                  <a:pt x="363" y="40"/>
                </a:cubicBezTo>
                <a:cubicBezTo>
                  <a:pt x="364" y="40"/>
                  <a:pt x="365" y="40"/>
                  <a:pt x="366" y="39"/>
                </a:cubicBezTo>
                <a:cubicBezTo>
                  <a:pt x="368" y="38"/>
                  <a:pt x="365" y="37"/>
                  <a:pt x="364" y="36"/>
                </a:cubicBezTo>
                <a:cubicBezTo>
                  <a:pt x="365" y="36"/>
                  <a:pt x="365" y="36"/>
                  <a:pt x="365" y="36"/>
                </a:cubicBezTo>
                <a:cubicBezTo>
                  <a:pt x="363" y="35"/>
                  <a:pt x="361" y="37"/>
                  <a:pt x="359" y="35"/>
                </a:cubicBezTo>
                <a:cubicBezTo>
                  <a:pt x="359" y="34"/>
                  <a:pt x="363" y="35"/>
                  <a:pt x="363" y="35"/>
                </a:cubicBezTo>
                <a:cubicBezTo>
                  <a:pt x="359" y="35"/>
                  <a:pt x="362" y="33"/>
                  <a:pt x="361" y="33"/>
                </a:cubicBezTo>
                <a:cubicBezTo>
                  <a:pt x="360" y="32"/>
                  <a:pt x="368" y="30"/>
                  <a:pt x="361" y="29"/>
                </a:cubicBezTo>
                <a:cubicBezTo>
                  <a:pt x="359" y="29"/>
                  <a:pt x="362" y="30"/>
                  <a:pt x="361" y="30"/>
                </a:cubicBezTo>
                <a:cubicBezTo>
                  <a:pt x="357" y="31"/>
                  <a:pt x="362" y="32"/>
                  <a:pt x="359" y="33"/>
                </a:cubicBezTo>
                <a:cubicBezTo>
                  <a:pt x="358" y="32"/>
                  <a:pt x="355" y="33"/>
                  <a:pt x="354" y="33"/>
                </a:cubicBezTo>
                <a:cubicBezTo>
                  <a:pt x="354" y="34"/>
                  <a:pt x="354" y="35"/>
                  <a:pt x="355" y="35"/>
                </a:cubicBezTo>
                <a:cubicBezTo>
                  <a:pt x="358" y="34"/>
                  <a:pt x="356" y="34"/>
                  <a:pt x="358" y="33"/>
                </a:cubicBezTo>
                <a:cubicBezTo>
                  <a:pt x="359" y="34"/>
                  <a:pt x="359" y="35"/>
                  <a:pt x="358" y="36"/>
                </a:cubicBezTo>
                <a:cubicBezTo>
                  <a:pt x="359" y="36"/>
                  <a:pt x="360" y="36"/>
                  <a:pt x="360" y="36"/>
                </a:cubicBezTo>
                <a:cubicBezTo>
                  <a:pt x="357" y="36"/>
                  <a:pt x="358" y="37"/>
                  <a:pt x="357" y="38"/>
                </a:cubicBezTo>
                <a:cubicBezTo>
                  <a:pt x="358" y="38"/>
                  <a:pt x="359" y="38"/>
                  <a:pt x="360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7" y="40"/>
                  <a:pt x="360" y="40"/>
                  <a:pt x="361" y="41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57" y="42"/>
                  <a:pt x="353" y="41"/>
                  <a:pt x="352" y="40"/>
                </a:cubicBezTo>
                <a:cubicBezTo>
                  <a:pt x="353" y="39"/>
                  <a:pt x="353" y="39"/>
                  <a:pt x="353" y="39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51" y="38"/>
                  <a:pt x="350" y="37"/>
                  <a:pt x="351" y="37"/>
                </a:cubicBezTo>
                <a:cubicBezTo>
                  <a:pt x="351" y="37"/>
                  <a:pt x="352" y="37"/>
                  <a:pt x="353" y="37"/>
                </a:cubicBezTo>
                <a:cubicBezTo>
                  <a:pt x="350" y="37"/>
                  <a:pt x="350" y="37"/>
                  <a:pt x="350" y="37"/>
                </a:cubicBezTo>
                <a:cubicBezTo>
                  <a:pt x="352" y="36"/>
                  <a:pt x="352" y="36"/>
                  <a:pt x="352" y="36"/>
                </a:cubicBezTo>
                <a:cubicBezTo>
                  <a:pt x="350" y="36"/>
                  <a:pt x="350" y="36"/>
                  <a:pt x="350" y="36"/>
                </a:cubicBezTo>
                <a:cubicBezTo>
                  <a:pt x="349" y="36"/>
                  <a:pt x="349" y="37"/>
                  <a:pt x="348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6" y="37"/>
                  <a:pt x="344" y="39"/>
                  <a:pt x="342" y="38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44" y="37"/>
                  <a:pt x="344" y="37"/>
                  <a:pt x="343" y="36"/>
                </a:cubicBezTo>
                <a:cubicBezTo>
                  <a:pt x="344" y="36"/>
                  <a:pt x="344" y="36"/>
                  <a:pt x="345" y="36"/>
                </a:cubicBezTo>
                <a:cubicBezTo>
                  <a:pt x="344" y="35"/>
                  <a:pt x="348" y="34"/>
                  <a:pt x="346" y="33"/>
                </a:cubicBezTo>
                <a:cubicBezTo>
                  <a:pt x="346" y="34"/>
                  <a:pt x="344" y="33"/>
                  <a:pt x="343" y="33"/>
                </a:cubicBezTo>
                <a:cubicBezTo>
                  <a:pt x="342" y="32"/>
                  <a:pt x="345" y="32"/>
                  <a:pt x="345" y="32"/>
                </a:cubicBezTo>
                <a:cubicBezTo>
                  <a:pt x="340" y="32"/>
                  <a:pt x="340" y="32"/>
                  <a:pt x="340" y="32"/>
                </a:cubicBezTo>
                <a:cubicBezTo>
                  <a:pt x="340" y="32"/>
                  <a:pt x="341" y="33"/>
                  <a:pt x="341" y="33"/>
                </a:cubicBezTo>
                <a:cubicBezTo>
                  <a:pt x="340" y="33"/>
                  <a:pt x="342" y="35"/>
                  <a:pt x="339" y="34"/>
                </a:cubicBezTo>
                <a:cubicBezTo>
                  <a:pt x="341" y="35"/>
                  <a:pt x="341" y="35"/>
                  <a:pt x="341" y="35"/>
                </a:cubicBezTo>
                <a:cubicBezTo>
                  <a:pt x="340" y="35"/>
                  <a:pt x="339" y="35"/>
                  <a:pt x="339" y="35"/>
                </a:cubicBezTo>
                <a:cubicBezTo>
                  <a:pt x="340" y="35"/>
                  <a:pt x="341" y="36"/>
                  <a:pt x="339" y="37"/>
                </a:cubicBezTo>
                <a:cubicBezTo>
                  <a:pt x="337" y="37"/>
                  <a:pt x="336" y="37"/>
                  <a:pt x="335" y="36"/>
                </a:cubicBezTo>
                <a:cubicBezTo>
                  <a:pt x="335" y="36"/>
                  <a:pt x="337" y="35"/>
                  <a:pt x="337" y="35"/>
                </a:cubicBezTo>
                <a:cubicBezTo>
                  <a:pt x="337" y="35"/>
                  <a:pt x="336" y="35"/>
                  <a:pt x="336" y="34"/>
                </a:cubicBezTo>
                <a:cubicBezTo>
                  <a:pt x="337" y="34"/>
                  <a:pt x="337" y="34"/>
                  <a:pt x="338" y="34"/>
                </a:cubicBezTo>
                <a:cubicBezTo>
                  <a:pt x="339" y="33"/>
                  <a:pt x="337" y="33"/>
                  <a:pt x="336" y="32"/>
                </a:cubicBezTo>
                <a:cubicBezTo>
                  <a:pt x="335" y="33"/>
                  <a:pt x="335" y="33"/>
                  <a:pt x="335" y="33"/>
                </a:cubicBezTo>
                <a:cubicBezTo>
                  <a:pt x="334" y="33"/>
                  <a:pt x="334" y="33"/>
                  <a:pt x="333" y="33"/>
                </a:cubicBezTo>
                <a:cubicBezTo>
                  <a:pt x="333" y="32"/>
                  <a:pt x="334" y="32"/>
                  <a:pt x="334" y="32"/>
                </a:cubicBezTo>
                <a:cubicBezTo>
                  <a:pt x="338" y="32"/>
                  <a:pt x="336" y="31"/>
                  <a:pt x="337" y="30"/>
                </a:cubicBezTo>
                <a:cubicBezTo>
                  <a:pt x="335" y="30"/>
                  <a:pt x="336" y="31"/>
                  <a:pt x="335" y="31"/>
                </a:cubicBezTo>
                <a:cubicBezTo>
                  <a:pt x="334" y="31"/>
                  <a:pt x="333" y="31"/>
                  <a:pt x="332" y="30"/>
                </a:cubicBezTo>
                <a:cubicBezTo>
                  <a:pt x="332" y="30"/>
                  <a:pt x="332" y="30"/>
                  <a:pt x="333" y="29"/>
                </a:cubicBezTo>
                <a:cubicBezTo>
                  <a:pt x="335" y="29"/>
                  <a:pt x="339" y="29"/>
                  <a:pt x="337" y="27"/>
                </a:cubicBezTo>
                <a:cubicBezTo>
                  <a:pt x="333" y="26"/>
                  <a:pt x="336" y="30"/>
                  <a:pt x="332" y="29"/>
                </a:cubicBezTo>
                <a:cubicBezTo>
                  <a:pt x="332" y="31"/>
                  <a:pt x="329" y="30"/>
                  <a:pt x="328" y="32"/>
                </a:cubicBezTo>
                <a:cubicBezTo>
                  <a:pt x="325" y="32"/>
                  <a:pt x="325" y="33"/>
                  <a:pt x="322" y="33"/>
                </a:cubicBezTo>
                <a:cubicBezTo>
                  <a:pt x="320" y="31"/>
                  <a:pt x="320" y="30"/>
                  <a:pt x="322" y="29"/>
                </a:cubicBezTo>
                <a:cubicBezTo>
                  <a:pt x="321" y="30"/>
                  <a:pt x="321" y="30"/>
                  <a:pt x="321" y="30"/>
                </a:cubicBezTo>
                <a:cubicBezTo>
                  <a:pt x="320" y="30"/>
                  <a:pt x="320" y="30"/>
                  <a:pt x="319" y="30"/>
                </a:cubicBezTo>
                <a:cubicBezTo>
                  <a:pt x="319" y="29"/>
                  <a:pt x="320" y="28"/>
                  <a:pt x="321" y="28"/>
                </a:cubicBezTo>
                <a:cubicBezTo>
                  <a:pt x="323" y="29"/>
                  <a:pt x="324" y="28"/>
                  <a:pt x="327" y="29"/>
                </a:cubicBezTo>
                <a:cubicBezTo>
                  <a:pt x="327" y="30"/>
                  <a:pt x="322" y="30"/>
                  <a:pt x="322" y="32"/>
                </a:cubicBezTo>
                <a:cubicBezTo>
                  <a:pt x="326" y="31"/>
                  <a:pt x="326" y="30"/>
                  <a:pt x="329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8"/>
                  <a:pt x="328" y="29"/>
                  <a:pt x="327" y="28"/>
                </a:cubicBezTo>
                <a:cubicBezTo>
                  <a:pt x="325" y="28"/>
                  <a:pt x="319" y="27"/>
                  <a:pt x="321" y="25"/>
                </a:cubicBezTo>
                <a:cubicBezTo>
                  <a:pt x="318" y="26"/>
                  <a:pt x="317" y="25"/>
                  <a:pt x="315" y="24"/>
                </a:cubicBezTo>
                <a:cubicBezTo>
                  <a:pt x="315" y="25"/>
                  <a:pt x="315" y="25"/>
                  <a:pt x="315" y="25"/>
                </a:cubicBezTo>
                <a:cubicBezTo>
                  <a:pt x="313" y="26"/>
                  <a:pt x="317" y="25"/>
                  <a:pt x="318" y="26"/>
                </a:cubicBezTo>
                <a:cubicBezTo>
                  <a:pt x="314" y="27"/>
                  <a:pt x="317" y="30"/>
                  <a:pt x="317" y="31"/>
                </a:cubicBezTo>
                <a:cubicBezTo>
                  <a:pt x="317" y="32"/>
                  <a:pt x="317" y="33"/>
                  <a:pt x="315" y="33"/>
                </a:cubicBezTo>
                <a:cubicBezTo>
                  <a:pt x="314" y="33"/>
                  <a:pt x="314" y="33"/>
                  <a:pt x="314" y="33"/>
                </a:cubicBezTo>
                <a:cubicBezTo>
                  <a:pt x="318" y="30"/>
                  <a:pt x="310" y="31"/>
                  <a:pt x="309" y="29"/>
                </a:cubicBezTo>
                <a:cubicBezTo>
                  <a:pt x="308" y="30"/>
                  <a:pt x="308" y="31"/>
                  <a:pt x="305" y="32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5" y="31"/>
                  <a:pt x="304" y="30"/>
                  <a:pt x="305" y="30"/>
                </a:cubicBezTo>
                <a:cubicBezTo>
                  <a:pt x="304" y="30"/>
                  <a:pt x="302" y="29"/>
                  <a:pt x="303" y="28"/>
                </a:cubicBezTo>
                <a:cubicBezTo>
                  <a:pt x="304" y="27"/>
                  <a:pt x="306" y="29"/>
                  <a:pt x="308" y="28"/>
                </a:cubicBezTo>
                <a:cubicBezTo>
                  <a:pt x="307" y="27"/>
                  <a:pt x="306" y="26"/>
                  <a:pt x="304" y="26"/>
                </a:cubicBezTo>
                <a:cubicBezTo>
                  <a:pt x="304" y="25"/>
                  <a:pt x="305" y="24"/>
                  <a:pt x="306" y="24"/>
                </a:cubicBezTo>
                <a:cubicBezTo>
                  <a:pt x="300" y="24"/>
                  <a:pt x="305" y="26"/>
                  <a:pt x="300" y="27"/>
                </a:cubicBezTo>
                <a:cubicBezTo>
                  <a:pt x="302" y="29"/>
                  <a:pt x="297" y="30"/>
                  <a:pt x="300" y="32"/>
                </a:cubicBezTo>
                <a:cubicBezTo>
                  <a:pt x="297" y="32"/>
                  <a:pt x="297" y="34"/>
                  <a:pt x="295" y="35"/>
                </a:cubicBezTo>
                <a:cubicBezTo>
                  <a:pt x="294" y="34"/>
                  <a:pt x="294" y="33"/>
                  <a:pt x="295" y="32"/>
                </a:cubicBezTo>
                <a:cubicBezTo>
                  <a:pt x="294" y="31"/>
                  <a:pt x="297" y="29"/>
                  <a:pt x="293" y="29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85" y="31"/>
                  <a:pt x="293" y="29"/>
                  <a:pt x="289" y="28"/>
                </a:cubicBezTo>
                <a:cubicBezTo>
                  <a:pt x="290" y="27"/>
                  <a:pt x="293" y="28"/>
                  <a:pt x="293" y="27"/>
                </a:cubicBezTo>
                <a:cubicBezTo>
                  <a:pt x="291" y="27"/>
                  <a:pt x="293" y="26"/>
                  <a:pt x="293" y="26"/>
                </a:cubicBezTo>
                <a:cubicBezTo>
                  <a:pt x="291" y="27"/>
                  <a:pt x="289" y="25"/>
                  <a:pt x="285" y="25"/>
                </a:cubicBezTo>
                <a:cubicBezTo>
                  <a:pt x="290" y="24"/>
                  <a:pt x="287" y="23"/>
                  <a:pt x="291" y="22"/>
                </a:cubicBezTo>
                <a:cubicBezTo>
                  <a:pt x="294" y="23"/>
                  <a:pt x="298" y="22"/>
                  <a:pt x="299" y="21"/>
                </a:cubicBezTo>
                <a:cubicBezTo>
                  <a:pt x="298" y="21"/>
                  <a:pt x="298" y="21"/>
                  <a:pt x="298" y="21"/>
                </a:cubicBezTo>
                <a:cubicBezTo>
                  <a:pt x="297" y="21"/>
                  <a:pt x="297" y="21"/>
                  <a:pt x="296" y="22"/>
                </a:cubicBezTo>
                <a:cubicBezTo>
                  <a:pt x="293" y="22"/>
                  <a:pt x="293" y="20"/>
                  <a:pt x="292" y="20"/>
                </a:cubicBezTo>
                <a:cubicBezTo>
                  <a:pt x="291" y="21"/>
                  <a:pt x="287" y="21"/>
                  <a:pt x="287" y="20"/>
                </a:cubicBezTo>
                <a:cubicBezTo>
                  <a:pt x="283" y="21"/>
                  <a:pt x="285" y="23"/>
                  <a:pt x="285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3" y="24"/>
                  <a:pt x="282" y="23"/>
                  <a:pt x="282" y="24"/>
                </a:cubicBezTo>
                <a:cubicBezTo>
                  <a:pt x="281" y="25"/>
                  <a:pt x="286" y="25"/>
                  <a:pt x="282" y="26"/>
                </a:cubicBezTo>
                <a:cubicBezTo>
                  <a:pt x="280" y="27"/>
                  <a:pt x="278" y="25"/>
                  <a:pt x="276" y="25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5" y="27"/>
                  <a:pt x="274" y="28"/>
                  <a:pt x="272" y="27"/>
                </a:cubicBezTo>
                <a:cubicBezTo>
                  <a:pt x="273" y="26"/>
                  <a:pt x="270" y="24"/>
                  <a:pt x="274" y="24"/>
                </a:cubicBezTo>
                <a:cubicBezTo>
                  <a:pt x="273" y="23"/>
                  <a:pt x="273" y="23"/>
                  <a:pt x="273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0"/>
                  <a:pt x="275" y="18"/>
                  <a:pt x="271" y="16"/>
                </a:cubicBezTo>
                <a:cubicBezTo>
                  <a:pt x="272" y="16"/>
                  <a:pt x="272" y="16"/>
                  <a:pt x="273" y="16"/>
                </a:cubicBezTo>
                <a:cubicBezTo>
                  <a:pt x="273" y="13"/>
                  <a:pt x="273" y="13"/>
                  <a:pt x="273" y="13"/>
                </a:cubicBezTo>
                <a:cubicBezTo>
                  <a:pt x="270" y="13"/>
                  <a:pt x="270" y="14"/>
                  <a:pt x="269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6"/>
                  <a:pt x="269" y="16"/>
                  <a:pt x="268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3" y="19"/>
                  <a:pt x="269" y="21"/>
                  <a:pt x="272" y="22"/>
                </a:cubicBezTo>
                <a:cubicBezTo>
                  <a:pt x="273" y="24"/>
                  <a:pt x="269" y="24"/>
                  <a:pt x="267" y="25"/>
                </a:cubicBezTo>
                <a:cubicBezTo>
                  <a:pt x="266" y="26"/>
                  <a:pt x="268" y="27"/>
                  <a:pt x="269" y="28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6" y="28"/>
                  <a:pt x="264" y="28"/>
                  <a:pt x="263" y="28"/>
                </a:cubicBezTo>
                <a:cubicBezTo>
                  <a:pt x="267" y="27"/>
                  <a:pt x="262" y="25"/>
                  <a:pt x="263" y="24"/>
                </a:cubicBezTo>
                <a:cubicBezTo>
                  <a:pt x="266" y="25"/>
                  <a:pt x="267" y="23"/>
                  <a:pt x="269" y="23"/>
                </a:cubicBezTo>
                <a:cubicBezTo>
                  <a:pt x="268" y="22"/>
                  <a:pt x="267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2" y="24"/>
                  <a:pt x="262" y="25"/>
                  <a:pt x="261" y="27"/>
                </a:cubicBezTo>
                <a:cubicBezTo>
                  <a:pt x="258" y="27"/>
                  <a:pt x="258" y="26"/>
                  <a:pt x="256" y="26"/>
                </a:cubicBezTo>
                <a:cubicBezTo>
                  <a:pt x="259" y="25"/>
                  <a:pt x="259" y="22"/>
                  <a:pt x="262" y="21"/>
                </a:cubicBezTo>
                <a:cubicBezTo>
                  <a:pt x="261" y="20"/>
                  <a:pt x="266" y="19"/>
                  <a:pt x="263" y="18"/>
                </a:cubicBezTo>
                <a:cubicBezTo>
                  <a:pt x="262" y="16"/>
                  <a:pt x="262" y="14"/>
                  <a:pt x="258" y="13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6"/>
                  <a:pt x="263" y="17"/>
                  <a:pt x="260" y="19"/>
                </a:cubicBezTo>
                <a:cubicBezTo>
                  <a:pt x="259" y="19"/>
                  <a:pt x="258" y="19"/>
                  <a:pt x="258" y="19"/>
                </a:cubicBezTo>
                <a:cubicBezTo>
                  <a:pt x="259" y="18"/>
                  <a:pt x="259" y="18"/>
                  <a:pt x="259" y="18"/>
                </a:cubicBezTo>
                <a:cubicBezTo>
                  <a:pt x="258" y="18"/>
                  <a:pt x="258" y="17"/>
                  <a:pt x="256" y="17"/>
                </a:cubicBezTo>
                <a:cubicBezTo>
                  <a:pt x="255" y="19"/>
                  <a:pt x="256" y="20"/>
                  <a:pt x="256" y="21"/>
                </a:cubicBezTo>
                <a:cubicBezTo>
                  <a:pt x="259" y="21"/>
                  <a:pt x="255" y="24"/>
                  <a:pt x="256" y="25"/>
                </a:cubicBezTo>
                <a:cubicBezTo>
                  <a:pt x="250" y="24"/>
                  <a:pt x="255" y="28"/>
                  <a:pt x="250" y="28"/>
                </a:cubicBezTo>
                <a:cubicBezTo>
                  <a:pt x="250" y="29"/>
                  <a:pt x="250" y="29"/>
                  <a:pt x="250" y="29"/>
                </a:cubicBezTo>
                <a:cubicBezTo>
                  <a:pt x="249" y="29"/>
                  <a:pt x="249" y="29"/>
                  <a:pt x="248" y="29"/>
                </a:cubicBezTo>
                <a:cubicBezTo>
                  <a:pt x="248" y="30"/>
                  <a:pt x="248" y="30"/>
                  <a:pt x="248" y="30"/>
                </a:cubicBezTo>
                <a:cubicBezTo>
                  <a:pt x="245" y="30"/>
                  <a:pt x="245" y="29"/>
                  <a:pt x="243" y="28"/>
                </a:cubicBezTo>
                <a:cubicBezTo>
                  <a:pt x="244" y="28"/>
                  <a:pt x="246" y="28"/>
                  <a:pt x="247" y="28"/>
                </a:cubicBezTo>
                <a:cubicBezTo>
                  <a:pt x="247" y="25"/>
                  <a:pt x="247" y="25"/>
                  <a:pt x="247" y="25"/>
                </a:cubicBezTo>
                <a:cubicBezTo>
                  <a:pt x="248" y="23"/>
                  <a:pt x="250" y="24"/>
                  <a:pt x="252" y="24"/>
                </a:cubicBezTo>
                <a:cubicBezTo>
                  <a:pt x="249" y="24"/>
                  <a:pt x="250" y="22"/>
                  <a:pt x="248" y="22"/>
                </a:cubicBezTo>
                <a:cubicBezTo>
                  <a:pt x="245" y="21"/>
                  <a:pt x="245" y="23"/>
                  <a:pt x="243" y="23"/>
                </a:cubicBezTo>
                <a:cubicBezTo>
                  <a:pt x="245" y="23"/>
                  <a:pt x="245" y="23"/>
                  <a:pt x="245" y="23"/>
                </a:cubicBezTo>
                <a:cubicBezTo>
                  <a:pt x="248" y="25"/>
                  <a:pt x="243" y="26"/>
                  <a:pt x="245" y="28"/>
                </a:cubicBezTo>
                <a:cubicBezTo>
                  <a:pt x="245" y="28"/>
                  <a:pt x="244" y="27"/>
                  <a:pt x="244" y="27"/>
                </a:cubicBezTo>
                <a:cubicBezTo>
                  <a:pt x="243" y="26"/>
                  <a:pt x="240" y="24"/>
                  <a:pt x="242" y="23"/>
                </a:cubicBezTo>
                <a:cubicBezTo>
                  <a:pt x="240" y="22"/>
                  <a:pt x="240" y="22"/>
                  <a:pt x="240" y="22"/>
                </a:cubicBezTo>
                <a:cubicBezTo>
                  <a:pt x="241" y="21"/>
                  <a:pt x="238" y="20"/>
                  <a:pt x="241" y="20"/>
                </a:cubicBezTo>
                <a:cubicBezTo>
                  <a:pt x="242" y="20"/>
                  <a:pt x="241" y="21"/>
                  <a:pt x="243" y="21"/>
                </a:cubicBezTo>
                <a:cubicBezTo>
                  <a:pt x="243" y="21"/>
                  <a:pt x="241" y="20"/>
                  <a:pt x="243" y="20"/>
                </a:cubicBezTo>
                <a:cubicBezTo>
                  <a:pt x="243" y="20"/>
                  <a:pt x="242" y="19"/>
                  <a:pt x="241" y="20"/>
                </a:cubicBezTo>
                <a:cubicBezTo>
                  <a:pt x="238" y="19"/>
                  <a:pt x="245" y="16"/>
                  <a:pt x="239" y="16"/>
                </a:cubicBezTo>
                <a:cubicBezTo>
                  <a:pt x="239" y="16"/>
                  <a:pt x="239" y="16"/>
                  <a:pt x="240" y="16"/>
                </a:cubicBezTo>
                <a:cubicBezTo>
                  <a:pt x="240" y="14"/>
                  <a:pt x="242" y="14"/>
                  <a:pt x="244" y="14"/>
                </a:cubicBezTo>
                <a:cubicBezTo>
                  <a:pt x="243" y="13"/>
                  <a:pt x="242" y="14"/>
                  <a:pt x="241" y="13"/>
                </a:cubicBezTo>
                <a:cubicBezTo>
                  <a:pt x="242" y="12"/>
                  <a:pt x="240" y="11"/>
                  <a:pt x="243" y="1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38" y="10"/>
                  <a:pt x="239" y="12"/>
                  <a:pt x="237" y="12"/>
                </a:cubicBezTo>
                <a:cubicBezTo>
                  <a:pt x="236" y="11"/>
                  <a:pt x="238" y="9"/>
                  <a:pt x="238" y="8"/>
                </a:cubicBezTo>
                <a:cubicBezTo>
                  <a:pt x="236" y="6"/>
                  <a:pt x="235" y="9"/>
                  <a:pt x="232" y="8"/>
                </a:cubicBezTo>
                <a:cubicBezTo>
                  <a:pt x="232" y="9"/>
                  <a:pt x="233" y="10"/>
                  <a:pt x="235" y="10"/>
                </a:cubicBezTo>
                <a:cubicBezTo>
                  <a:pt x="233" y="11"/>
                  <a:pt x="236" y="12"/>
                  <a:pt x="233" y="13"/>
                </a:cubicBezTo>
                <a:cubicBezTo>
                  <a:pt x="227" y="13"/>
                  <a:pt x="231" y="15"/>
                  <a:pt x="228" y="17"/>
                </a:cubicBezTo>
                <a:cubicBezTo>
                  <a:pt x="227" y="18"/>
                  <a:pt x="230" y="18"/>
                  <a:pt x="231" y="19"/>
                </a:cubicBezTo>
                <a:cubicBezTo>
                  <a:pt x="231" y="20"/>
                  <a:pt x="229" y="21"/>
                  <a:pt x="228" y="21"/>
                </a:cubicBezTo>
                <a:cubicBezTo>
                  <a:pt x="227" y="21"/>
                  <a:pt x="227" y="21"/>
                  <a:pt x="227" y="21"/>
                </a:cubicBezTo>
                <a:cubicBezTo>
                  <a:pt x="224" y="21"/>
                  <a:pt x="223" y="20"/>
                  <a:pt x="221" y="19"/>
                </a:cubicBezTo>
                <a:cubicBezTo>
                  <a:pt x="223" y="18"/>
                  <a:pt x="223" y="18"/>
                  <a:pt x="223" y="18"/>
                </a:cubicBezTo>
                <a:cubicBezTo>
                  <a:pt x="222" y="16"/>
                  <a:pt x="227" y="14"/>
                  <a:pt x="228" y="11"/>
                </a:cubicBezTo>
                <a:cubicBezTo>
                  <a:pt x="224" y="11"/>
                  <a:pt x="228" y="13"/>
                  <a:pt x="225" y="14"/>
                </a:cubicBezTo>
                <a:cubicBezTo>
                  <a:pt x="224" y="14"/>
                  <a:pt x="224" y="14"/>
                  <a:pt x="224" y="13"/>
                </a:cubicBezTo>
                <a:cubicBezTo>
                  <a:pt x="221" y="13"/>
                  <a:pt x="221" y="13"/>
                  <a:pt x="221" y="13"/>
                </a:cubicBezTo>
                <a:cubicBezTo>
                  <a:pt x="221" y="14"/>
                  <a:pt x="219" y="15"/>
                  <a:pt x="221" y="16"/>
                </a:cubicBezTo>
                <a:cubicBezTo>
                  <a:pt x="216" y="17"/>
                  <a:pt x="220" y="19"/>
                  <a:pt x="219" y="21"/>
                </a:cubicBezTo>
                <a:cubicBezTo>
                  <a:pt x="215" y="20"/>
                  <a:pt x="215" y="18"/>
                  <a:pt x="212" y="17"/>
                </a:cubicBezTo>
                <a:cubicBezTo>
                  <a:pt x="211" y="16"/>
                  <a:pt x="214" y="16"/>
                  <a:pt x="215" y="15"/>
                </a:cubicBezTo>
                <a:cubicBezTo>
                  <a:pt x="214" y="15"/>
                  <a:pt x="214" y="14"/>
                  <a:pt x="214" y="14"/>
                </a:cubicBezTo>
                <a:cubicBezTo>
                  <a:pt x="218" y="13"/>
                  <a:pt x="218" y="13"/>
                  <a:pt x="218" y="13"/>
                </a:cubicBezTo>
                <a:cubicBezTo>
                  <a:pt x="216" y="13"/>
                  <a:pt x="213" y="14"/>
                  <a:pt x="212" y="13"/>
                </a:cubicBezTo>
                <a:cubicBezTo>
                  <a:pt x="214" y="12"/>
                  <a:pt x="214" y="12"/>
                  <a:pt x="214" y="12"/>
                </a:cubicBezTo>
                <a:cubicBezTo>
                  <a:pt x="214" y="12"/>
                  <a:pt x="213" y="12"/>
                  <a:pt x="213" y="11"/>
                </a:cubicBezTo>
                <a:cubicBezTo>
                  <a:pt x="215" y="11"/>
                  <a:pt x="215" y="11"/>
                  <a:pt x="215" y="11"/>
                </a:cubicBezTo>
                <a:cubicBezTo>
                  <a:pt x="213" y="11"/>
                  <a:pt x="212" y="11"/>
                  <a:pt x="212" y="12"/>
                </a:cubicBezTo>
                <a:cubicBezTo>
                  <a:pt x="211" y="12"/>
                  <a:pt x="209" y="12"/>
                  <a:pt x="208" y="11"/>
                </a:cubicBezTo>
                <a:cubicBezTo>
                  <a:pt x="208" y="11"/>
                  <a:pt x="209" y="11"/>
                  <a:pt x="209" y="11"/>
                </a:cubicBezTo>
                <a:cubicBezTo>
                  <a:pt x="210" y="11"/>
                  <a:pt x="210" y="11"/>
                  <a:pt x="210" y="11"/>
                </a:cubicBezTo>
                <a:cubicBezTo>
                  <a:pt x="206" y="9"/>
                  <a:pt x="216" y="11"/>
                  <a:pt x="217" y="9"/>
                </a:cubicBezTo>
                <a:cubicBezTo>
                  <a:pt x="216" y="9"/>
                  <a:pt x="216" y="8"/>
                  <a:pt x="214" y="8"/>
                </a:cubicBezTo>
                <a:cubicBezTo>
                  <a:pt x="214" y="9"/>
                  <a:pt x="216" y="9"/>
                  <a:pt x="215" y="10"/>
                </a:cubicBezTo>
                <a:cubicBezTo>
                  <a:pt x="213" y="10"/>
                  <a:pt x="210" y="10"/>
                  <a:pt x="209" y="9"/>
                </a:cubicBezTo>
                <a:cubicBezTo>
                  <a:pt x="213" y="9"/>
                  <a:pt x="209" y="7"/>
                  <a:pt x="210" y="6"/>
                </a:cubicBezTo>
                <a:cubicBezTo>
                  <a:pt x="207" y="6"/>
                  <a:pt x="207" y="6"/>
                  <a:pt x="207" y="6"/>
                </a:cubicBezTo>
                <a:cubicBezTo>
                  <a:pt x="205" y="8"/>
                  <a:pt x="207" y="11"/>
                  <a:pt x="207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5" y="15"/>
                  <a:pt x="207" y="14"/>
                  <a:pt x="208" y="14"/>
                </a:cubicBezTo>
                <a:cubicBezTo>
                  <a:pt x="210" y="16"/>
                  <a:pt x="210" y="19"/>
                  <a:pt x="208" y="21"/>
                </a:cubicBezTo>
                <a:cubicBezTo>
                  <a:pt x="207" y="20"/>
                  <a:pt x="204" y="20"/>
                  <a:pt x="204" y="19"/>
                </a:cubicBezTo>
                <a:cubicBezTo>
                  <a:pt x="205" y="18"/>
                  <a:pt x="204" y="16"/>
                  <a:pt x="203" y="15"/>
                </a:cubicBezTo>
                <a:cubicBezTo>
                  <a:pt x="203" y="18"/>
                  <a:pt x="201" y="21"/>
                  <a:pt x="204" y="23"/>
                </a:cubicBezTo>
                <a:cubicBezTo>
                  <a:pt x="204" y="22"/>
                  <a:pt x="204" y="22"/>
                  <a:pt x="204" y="22"/>
                </a:cubicBezTo>
                <a:cubicBezTo>
                  <a:pt x="205" y="22"/>
                  <a:pt x="206" y="21"/>
                  <a:pt x="208" y="21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208" y="24"/>
                  <a:pt x="206" y="23"/>
                  <a:pt x="204" y="23"/>
                </a:cubicBezTo>
                <a:cubicBezTo>
                  <a:pt x="207" y="25"/>
                  <a:pt x="203" y="26"/>
                  <a:pt x="201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2" y="26"/>
                  <a:pt x="198" y="25"/>
                  <a:pt x="202" y="24"/>
                </a:cubicBezTo>
                <a:cubicBezTo>
                  <a:pt x="201" y="24"/>
                  <a:pt x="199" y="24"/>
                  <a:pt x="199" y="23"/>
                </a:cubicBezTo>
                <a:cubicBezTo>
                  <a:pt x="195" y="23"/>
                  <a:pt x="200" y="20"/>
                  <a:pt x="197" y="20"/>
                </a:cubicBezTo>
                <a:cubicBezTo>
                  <a:pt x="197" y="19"/>
                  <a:pt x="199" y="19"/>
                  <a:pt x="200" y="1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89" y="20"/>
                  <a:pt x="197" y="19"/>
                  <a:pt x="195" y="18"/>
                </a:cubicBezTo>
                <a:cubicBezTo>
                  <a:pt x="198" y="17"/>
                  <a:pt x="198" y="15"/>
                  <a:pt x="200" y="13"/>
                </a:cubicBezTo>
                <a:cubicBezTo>
                  <a:pt x="197" y="13"/>
                  <a:pt x="199" y="12"/>
                  <a:pt x="197" y="11"/>
                </a:cubicBezTo>
                <a:cubicBezTo>
                  <a:pt x="195" y="12"/>
                  <a:pt x="193" y="15"/>
                  <a:pt x="192" y="17"/>
                </a:cubicBezTo>
                <a:cubicBezTo>
                  <a:pt x="191" y="18"/>
                  <a:pt x="186" y="18"/>
                  <a:pt x="186" y="20"/>
                </a:cubicBezTo>
                <a:cubicBezTo>
                  <a:pt x="188" y="20"/>
                  <a:pt x="191" y="20"/>
                  <a:pt x="190" y="21"/>
                </a:cubicBezTo>
                <a:cubicBezTo>
                  <a:pt x="188" y="22"/>
                  <a:pt x="185" y="23"/>
                  <a:pt x="182" y="22"/>
                </a:cubicBezTo>
                <a:cubicBezTo>
                  <a:pt x="183" y="22"/>
                  <a:pt x="182" y="21"/>
                  <a:pt x="183" y="21"/>
                </a:cubicBezTo>
                <a:cubicBezTo>
                  <a:pt x="184" y="22"/>
                  <a:pt x="184" y="22"/>
                  <a:pt x="184" y="22"/>
                </a:cubicBezTo>
                <a:cubicBezTo>
                  <a:pt x="185" y="22"/>
                  <a:pt x="186" y="22"/>
                  <a:pt x="186" y="22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21"/>
                  <a:pt x="183" y="21"/>
                  <a:pt x="182" y="21"/>
                </a:cubicBezTo>
                <a:cubicBezTo>
                  <a:pt x="176" y="17"/>
                  <a:pt x="188" y="17"/>
                  <a:pt x="188" y="13"/>
                </a:cubicBezTo>
                <a:cubicBezTo>
                  <a:pt x="190" y="11"/>
                  <a:pt x="196" y="11"/>
                  <a:pt x="195" y="9"/>
                </a:cubicBezTo>
                <a:cubicBezTo>
                  <a:pt x="199" y="5"/>
                  <a:pt x="197" y="11"/>
                  <a:pt x="201" y="10"/>
                </a:cubicBezTo>
                <a:cubicBezTo>
                  <a:pt x="202" y="9"/>
                  <a:pt x="197" y="8"/>
                  <a:pt x="201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199" y="5"/>
                  <a:pt x="202" y="4"/>
                  <a:pt x="204" y="3"/>
                </a:cubicBezTo>
                <a:cubicBezTo>
                  <a:pt x="204" y="1"/>
                  <a:pt x="204" y="1"/>
                  <a:pt x="204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2" y="1"/>
                  <a:pt x="202" y="1"/>
                  <a:pt x="201" y="1"/>
                </a:cubicBezTo>
                <a:cubicBezTo>
                  <a:pt x="201" y="2"/>
                  <a:pt x="201" y="2"/>
                  <a:pt x="201" y="2"/>
                </a:cubicBezTo>
                <a:cubicBezTo>
                  <a:pt x="194" y="4"/>
                  <a:pt x="196" y="10"/>
                  <a:pt x="186" y="12"/>
                </a:cubicBezTo>
                <a:cubicBezTo>
                  <a:pt x="185" y="13"/>
                  <a:pt x="184" y="15"/>
                  <a:pt x="180" y="15"/>
                </a:cubicBezTo>
                <a:cubicBezTo>
                  <a:pt x="182" y="14"/>
                  <a:pt x="178" y="13"/>
                  <a:pt x="181" y="12"/>
                </a:cubicBezTo>
                <a:cubicBezTo>
                  <a:pt x="178" y="11"/>
                  <a:pt x="179" y="13"/>
                  <a:pt x="175" y="13"/>
                </a:cubicBezTo>
                <a:cubicBezTo>
                  <a:pt x="179" y="14"/>
                  <a:pt x="179" y="14"/>
                  <a:pt x="179" y="14"/>
                </a:cubicBezTo>
                <a:cubicBezTo>
                  <a:pt x="177" y="15"/>
                  <a:pt x="177" y="18"/>
                  <a:pt x="173" y="18"/>
                </a:cubicBezTo>
                <a:cubicBezTo>
                  <a:pt x="172" y="14"/>
                  <a:pt x="172" y="14"/>
                  <a:pt x="172" y="14"/>
                </a:cubicBezTo>
                <a:cubicBezTo>
                  <a:pt x="173" y="13"/>
                  <a:pt x="173" y="12"/>
                  <a:pt x="176" y="12"/>
                </a:cubicBezTo>
                <a:cubicBezTo>
                  <a:pt x="176" y="10"/>
                  <a:pt x="183" y="12"/>
                  <a:pt x="184" y="10"/>
                </a:cubicBezTo>
                <a:cubicBezTo>
                  <a:pt x="183" y="10"/>
                  <a:pt x="182" y="10"/>
                  <a:pt x="182" y="9"/>
                </a:cubicBezTo>
                <a:cubicBezTo>
                  <a:pt x="181" y="9"/>
                  <a:pt x="179" y="9"/>
                  <a:pt x="179" y="9"/>
                </a:cubicBezTo>
                <a:cubicBezTo>
                  <a:pt x="179" y="7"/>
                  <a:pt x="182" y="8"/>
                  <a:pt x="184" y="8"/>
                </a:cubicBezTo>
                <a:cubicBezTo>
                  <a:pt x="184" y="7"/>
                  <a:pt x="184" y="7"/>
                  <a:pt x="184" y="7"/>
                </a:cubicBezTo>
                <a:cubicBezTo>
                  <a:pt x="181" y="8"/>
                  <a:pt x="181" y="8"/>
                  <a:pt x="181" y="8"/>
                </a:cubicBezTo>
                <a:cubicBezTo>
                  <a:pt x="178" y="6"/>
                  <a:pt x="184" y="5"/>
                  <a:pt x="184" y="3"/>
                </a:cubicBezTo>
                <a:cubicBezTo>
                  <a:pt x="180" y="3"/>
                  <a:pt x="178" y="3"/>
                  <a:pt x="175" y="4"/>
                </a:cubicBezTo>
                <a:cubicBezTo>
                  <a:pt x="175" y="4"/>
                  <a:pt x="176" y="4"/>
                  <a:pt x="177" y="4"/>
                </a:cubicBezTo>
                <a:cubicBezTo>
                  <a:pt x="176" y="4"/>
                  <a:pt x="176" y="4"/>
                  <a:pt x="176" y="4"/>
                </a:cubicBezTo>
                <a:cubicBezTo>
                  <a:pt x="177" y="5"/>
                  <a:pt x="177" y="5"/>
                  <a:pt x="177" y="5"/>
                </a:cubicBezTo>
                <a:cubicBezTo>
                  <a:pt x="177" y="5"/>
                  <a:pt x="177" y="5"/>
                  <a:pt x="177" y="5"/>
                </a:cubicBezTo>
                <a:cubicBezTo>
                  <a:pt x="176" y="5"/>
                  <a:pt x="175" y="5"/>
                  <a:pt x="175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4" y="6"/>
                  <a:pt x="171" y="10"/>
                  <a:pt x="177" y="9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69" y="10"/>
                  <a:pt x="171" y="7"/>
                  <a:pt x="169" y="6"/>
                </a:cubicBezTo>
                <a:cubicBezTo>
                  <a:pt x="171" y="6"/>
                  <a:pt x="172" y="5"/>
                  <a:pt x="171" y="5"/>
                </a:cubicBezTo>
                <a:cubicBezTo>
                  <a:pt x="169" y="6"/>
                  <a:pt x="164" y="7"/>
                  <a:pt x="166" y="9"/>
                </a:cubicBezTo>
                <a:cubicBezTo>
                  <a:pt x="166" y="10"/>
                  <a:pt x="161" y="12"/>
                  <a:pt x="165" y="11"/>
                </a:cubicBezTo>
                <a:cubicBezTo>
                  <a:pt x="166" y="11"/>
                  <a:pt x="166" y="10"/>
                  <a:pt x="167" y="11"/>
                </a:cubicBezTo>
                <a:cubicBezTo>
                  <a:pt x="167" y="12"/>
                  <a:pt x="167" y="14"/>
                  <a:pt x="164" y="15"/>
                </a:cubicBezTo>
                <a:cubicBezTo>
                  <a:pt x="163" y="15"/>
                  <a:pt x="161" y="15"/>
                  <a:pt x="160" y="14"/>
                </a:cubicBezTo>
                <a:cubicBezTo>
                  <a:pt x="159" y="15"/>
                  <a:pt x="160" y="15"/>
                  <a:pt x="158" y="16"/>
                </a:cubicBezTo>
                <a:cubicBezTo>
                  <a:pt x="157" y="15"/>
                  <a:pt x="156" y="15"/>
                  <a:pt x="155" y="15"/>
                </a:cubicBezTo>
                <a:cubicBezTo>
                  <a:pt x="155" y="14"/>
                  <a:pt x="156" y="13"/>
                  <a:pt x="156" y="13"/>
                </a:cubicBezTo>
                <a:cubicBezTo>
                  <a:pt x="154" y="12"/>
                  <a:pt x="154" y="13"/>
                  <a:pt x="152" y="12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54" y="9"/>
                  <a:pt x="151" y="10"/>
                  <a:pt x="150" y="9"/>
                </a:cubicBezTo>
                <a:cubicBezTo>
                  <a:pt x="152" y="8"/>
                  <a:pt x="157" y="9"/>
                  <a:pt x="159" y="9"/>
                </a:cubicBezTo>
                <a:cubicBezTo>
                  <a:pt x="158" y="8"/>
                  <a:pt x="156" y="9"/>
                  <a:pt x="154" y="8"/>
                </a:cubicBezTo>
                <a:cubicBezTo>
                  <a:pt x="156" y="7"/>
                  <a:pt x="160" y="9"/>
                  <a:pt x="161" y="7"/>
                </a:cubicBezTo>
                <a:cubicBezTo>
                  <a:pt x="158" y="8"/>
                  <a:pt x="156" y="8"/>
                  <a:pt x="153" y="7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5"/>
                  <a:pt x="151" y="4"/>
                  <a:pt x="154" y="3"/>
                </a:cubicBezTo>
                <a:cubicBezTo>
                  <a:pt x="155" y="3"/>
                  <a:pt x="156" y="3"/>
                  <a:pt x="156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52" y="2"/>
                  <a:pt x="159" y="1"/>
                  <a:pt x="157" y="0"/>
                </a:cubicBezTo>
                <a:cubicBezTo>
                  <a:pt x="155" y="0"/>
                  <a:pt x="156" y="1"/>
                  <a:pt x="155" y="1"/>
                </a:cubicBezTo>
                <a:cubicBezTo>
                  <a:pt x="154" y="1"/>
                  <a:pt x="154" y="1"/>
                  <a:pt x="153" y="1"/>
                </a:cubicBezTo>
                <a:cubicBezTo>
                  <a:pt x="154" y="0"/>
                  <a:pt x="154" y="0"/>
                  <a:pt x="154" y="0"/>
                </a:cubicBezTo>
                <a:cubicBezTo>
                  <a:pt x="152" y="0"/>
                  <a:pt x="148" y="1"/>
                  <a:pt x="145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6" y="1"/>
                  <a:pt x="147" y="1"/>
                  <a:pt x="147" y="1"/>
                </a:cubicBezTo>
                <a:cubicBezTo>
                  <a:pt x="150" y="2"/>
                  <a:pt x="150" y="2"/>
                  <a:pt x="150" y="2"/>
                </a:cubicBezTo>
                <a:cubicBezTo>
                  <a:pt x="149" y="2"/>
                  <a:pt x="149" y="2"/>
                  <a:pt x="149" y="2"/>
                </a:cubicBezTo>
                <a:cubicBezTo>
                  <a:pt x="149" y="2"/>
                  <a:pt x="148" y="2"/>
                  <a:pt x="147" y="2"/>
                </a:cubicBezTo>
                <a:cubicBezTo>
                  <a:pt x="148" y="3"/>
                  <a:pt x="147" y="4"/>
                  <a:pt x="146" y="4"/>
                </a:cubicBezTo>
                <a:cubicBezTo>
                  <a:pt x="144" y="5"/>
                  <a:pt x="142" y="5"/>
                  <a:pt x="140" y="4"/>
                </a:cubicBezTo>
                <a:cubicBezTo>
                  <a:pt x="139" y="4"/>
                  <a:pt x="140" y="3"/>
                  <a:pt x="140" y="3"/>
                </a:cubicBezTo>
                <a:cubicBezTo>
                  <a:pt x="144" y="2"/>
                  <a:pt x="140" y="1"/>
                  <a:pt x="142" y="0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3"/>
                  <a:pt x="138" y="5"/>
                  <a:pt x="136" y="7"/>
                </a:cubicBezTo>
                <a:cubicBezTo>
                  <a:pt x="135" y="8"/>
                  <a:pt x="140" y="10"/>
                  <a:pt x="139" y="11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40" y="12"/>
                  <a:pt x="141" y="11"/>
                </a:cubicBezTo>
                <a:cubicBezTo>
                  <a:pt x="143" y="13"/>
                  <a:pt x="146" y="15"/>
                  <a:pt x="141" y="15"/>
                </a:cubicBezTo>
                <a:cubicBezTo>
                  <a:pt x="142" y="16"/>
                  <a:pt x="142" y="17"/>
                  <a:pt x="142" y="17"/>
                </a:cubicBezTo>
                <a:cubicBezTo>
                  <a:pt x="141" y="17"/>
                  <a:pt x="140" y="17"/>
                  <a:pt x="140" y="17"/>
                </a:cubicBezTo>
                <a:cubicBezTo>
                  <a:pt x="137" y="16"/>
                  <a:pt x="140" y="15"/>
                  <a:pt x="140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30" y="11"/>
                  <a:pt x="134" y="9"/>
                </a:cubicBezTo>
                <a:cubicBezTo>
                  <a:pt x="133" y="9"/>
                  <a:pt x="132" y="9"/>
                  <a:pt x="131" y="9"/>
                </a:cubicBezTo>
                <a:cubicBezTo>
                  <a:pt x="130" y="8"/>
                  <a:pt x="132" y="8"/>
                  <a:pt x="133" y="7"/>
                </a:cubicBezTo>
                <a:cubicBezTo>
                  <a:pt x="131" y="5"/>
                  <a:pt x="138" y="2"/>
                  <a:pt x="136" y="0"/>
                </a:cubicBezTo>
                <a:cubicBezTo>
                  <a:pt x="133" y="1"/>
                  <a:pt x="133" y="1"/>
                  <a:pt x="133" y="1"/>
                </a:cubicBezTo>
                <a:cubicBezTo>
                  <a:pt x="135" y="3"/>
                  <a:pt x="130" y="5"/>
                  <a:pt x="130" y="7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5"/>
                  <a:pt x="126" y="4"/>
                  <a:pt x="124" y="3"/>
                </a:cubicBezTo>
                <a:cubicBezTo>
                  <a:pt x="127" y="2"/>
                  <a:pt x="127" y="5"/>
                  <a:pt x="131" y="4"/>
                </a:cubicBezTo>
                <a:cubicBezTo>
                  <a:pt x="128" y="3"/>
                  <a:pt x="131" y="2"/>
                  <a:pt x="129" y="0"/>
                </a:cubicBezTo>
                <a:cubicBezTo>
                  <a:pt x="124" y="1"/>
                  <a:pt x="120" y="0"/>
                  <a:pt x="116" y="1"/>
                </a:cubicBezTo>
                <a:cubicBezTo>
                  <a:pt x="116" y="1"/>
                  <a:pt x="118" y="2"/>
                  <a:pt x="118" y="2"/>
                </a:cubicBezTo>
                <a:cubicBezTo>
                  <a:pt x="118" y="3"/>
                  <a:pt x="116" y="2"/>
                  <a:pt x="115" y="3"/>
                </a:cubicBezTo>
                <a:cubicBezTo>
                  <a:pt x="116" y="4"/>
                  <a:pt x="126" y="1"/>
                  <a:pt x="121" y="4"/>
                </a:cubicBezTo>
                <a:cubicBezTo>
                  <a:pt x="121" y="5"/>
                  <a:pt x="122" y="6"/>
                  <a:pt x="123" y="7"/>
                </a:cubicBezTo>
                <a:cubicBezTo>
                  <a:pt x="122" y="7"/>
                  <a:pt x="120" y="7"/>
                  <a:pt x="118" y="7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8" y="6"/>
                  <a:pt x="118" y="6"/>
                </a:cubicBezTo>
                <a:cubicBezTo>
                  <a:pt x="116" y="6"/>
                  <a:pt x="117" y="3"/>
                  <a:pt x="114" y="4"/>
                </a:cubicBezTo>
                <a:cubicBezTo>
                  <a:pt x="112" y="4"/>
                  <a:pt x="112" y="3"/>
                  <a:pt x="113" y="3"/>
                </a:cubicBezTo>
                <a:cubicBezTo>
                  <a:pt x="112" y="2"/>
                  <a:pt x="110" y="2"/>
                  <a:pt x="110" y="1"/>
                </a:cubicBezTo>
                <a:cubicBezTo>
                  <a:pt x="109" y="2"/>
                  <a:pt x="110" y="3"/>
                  <a:pt x="108" y="3"/>
                </a:cubicBezTo>
                <a:cubicBezTo>
                  <a:pt x="108" y="0"/>
                  <a:pt x="102" y="1"/>
                  <a:pt x="99" y="1"/>
                </a:cubicBezTo>
                <a:cubicBezTo>
                  <a:pt x="99" y="3"/>
                  <a:pt x="105" y="4"/>
                  <a:pt x="108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04" y="6"/>
                  <a:pt x="103" y="5"/>
                  <a:pt x="102" y="4"/>
                </a:cubicBezTo>
                <a:cubicBezTo>
                  <a:pt x="101" y="5"/>
                  <a:pt x="101" y="5"/>
                  <a:pt x="101" y="5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4"/>
                  <a:pt x="96" y="2"/>
                  <a:pt x="96" y="1"/>
                </a:cubicBezTo>
                <a:cubicBezTo>
                  <a:pt x="84" y="1"/>
                  <a:pt x="71" y="3"/>
                  <a:pt x="59" y="4"/>
                </a:cubicBezTo>
                <a:cubicBezTo>
                  <a:pt x="62" y="5"/>
                  <a:pt x="62" y="5"/>
                  <a:pt x="62" y="5"/>
                </a:cubicBezTo>
                <a:cubicBezTo>
                  <a:pt x="61" y="5"/>
                  <a:pt x="60" y="5"/>
                  <a:pt x="59" y="5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7"/>
                  <a:pt x="59" y="6"/>
                  <a:pt x="60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0"/>
                  <a:pt x="58" y="10"/>
                  <a:pt x="56" y="11"/>
                </a:cubicBezTo>
                <a:cubicBezTo>
                  <a:pt x="59" y="12"/>
                  <a:pt x="62" y="13"/>
                  <a:pt x="65" y="13"/>
                </a:cubicBezTo>
                <a:cubicBezTo>
                  <a:pt x="64" y="14"/>
                  <a:pt x="60" y="14"/>
                  <a:pt x="58" y="14"/>
                </a:cubicBezTo>
                <a:cubicBezTo>
                  <a:pt x="62" y="14"/>
                  <a:pt x="62" y="17"/>
                  <a:pt x="66" y="17"/>
                </a:cubicBezTo>
                <a:cubicBezTo>
                  <a:pt x="65" y="18"/>
                  <a:pt x="63" y="18"/>
                  <a:pt x="61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2"/>
                  <a:pt x="62" y="21"/>
                  <a:pt x="60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63" y="24"/>
                  <a:pt x="60" y="23"/>
                  <a:pt x="61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5"/>
                  <a:pt x="64" y="25"/>
                  <a:pt x="63" y="25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7"/>
                  <a:pt x="62" y="25"/>
                  <a:pt x="60" y="26"/>
                </a:cubicBezTo>
                <a:cubicBezTo>
                  <a:pt x="60" y="27"/>
                  <a:pt x="65" y="28"/>
                  <a:pt x="61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3" y="30"/>
                  <a:pt x="63" y="30"/>
                  <a:pt x="62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3" y="31"/>
                  <a:pt x="62" y="31"/>
                </a:cubicBezTo>
                <a:cubicBezTo>
                  <a:pt x="65" y="33"/>
                  <a:pt x="65" y="33"/>
                  <a:pt x="65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3" y="34"/>
                  <a:pt x="64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9" y="37"/>
                  <a:pt x="71" y="38"/>
                </a:cubicBezTo>
                <a:cubicBezTo>
                  <a:pt x="67" y="39"/>
                  <a:pt x="65" y="37"/>
                  <a:pt x="61" y="37"/>
                </a:cubicBezTo>
                <a:cubicBezTo>
                  <a:pt x="64" y="38"/>
                  <a:pt x="65" y="39"/>
                  <a:pt x="68" y="39"/>
                </a:cubicBezTo>
                <a:cubicBezTo>
                  <a:pt x="68" y="41"/>
                  <a:pt x="66" y="39"/>
                  <a:pt x="64" y="40"/>
                </a:cubicBezTo>
                <a:cubicBezTo>
                  <a:pt x="64" y="40"/>
                  <a:pt x="67" y="41"/>
                  <a:pt x="65" y="41"/>
                </a:cubicBezTo>
                <a:cubicBezTo>
                  <a:pt x="64" y="41"/>
                  <a:pt x="62" y="40"/>
                  <a:pt x="60" y="41"/>
                </a:cubicBezTo>
                <a:cubicBezTo>
                  <a:pt x="62" y="44"/>
                  <a:pt x="72" y="43"/>
                  <a:pt x="68" y="47"/>
                </a:cubicBezTo>
                <a:cubicBezTo>
                  <a:pt x="63" y="49"/>
                  <a:pt x="68" y="51"/>
                  <a:pt x="66" y="54"/>
                </a:cubicBezTo>
                <a:cubicBezTo>
                  <a:pt x="65" y="54"/>
                  <a:pt x="65" y="54"/>
                  <a:pt x="64" y="54"/>
                </a:cubicBezTo>
                <a:cubicBezTo>
                  <a:pt x="63" y="49"/>
                  <a:pt x="63" y="49"/>
                  <a:pt x="63" y="49"/>
                </a:cubicBezTo>
                <a:cubicBezTo>
                  <a:pt x="63" y="48"/>
                  <a:pt x="61" y="47"/>
                  <a:pt x="59" y="48"/>
                </a:cubicBezTo>
                <a:cubicBezTo>
                  <a:pt x="56" y="49"/>
                  <a:pt x="61" y="49"/>
                  <a:pt x="60" y="51"/>
                </a:cubicBezTo>
                <a:cubicBezTo>
                  <a:pt x="61" y="51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4" y="49"/>
                  <a:pt x="51" y="46"/>
                  <a:pt x="47" y="48"/>
                </a:cubicBezTo>
                <a:cubicBezTo>
                  <a:pt x="46" y="47"/>
                  <a:pt x="42" y="49"/>
                  <a:pt x="40" y="48"/>
                </a:cubicBezTo>
                <a:cubicBezTo>
                  <a:pt x="30" y="48"/>
                  <a:pt x="19" y="45"/>
                  <a:pt x="8" y="47"/>
                </a:cubicBezTo>
                <a:cubicBezTo>
                  <a:pt x="8" y="47"/>
                  <a:pt x="8" y="49"/>
                  <a:pt x="5" y="49"/>
                </a:cubicBezTo>
                <a:cubicBezTo>
                  <a:pt x="10" y="50"/>
                  <a:pt x="10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0" y="52"/>
                  <a:pt x="5" y="51"/>
                  <a:pt x="5" y="52"/>
                </a:cubicBezTo>
                <a:cubicBezTo>
                  <a:pt x="7" y="53"/>
                  <a:pt x="12" y="52"/>
                  <a:pt x="13" y="54"/>
                </a:cubicBezTo>
                <a:cubicBezTo>
                  <a:pt x="10" y="54"/>
                  <a:pt x="5" y="53"/>
                  <a:pt x="3" y="54"/>
                </a:cubicBezTo>
                <a:cubicBezTo>
                  <a:pt x="4" y="55"/>
                  <a:pt x="7" y="55"/>
                  <a:pt x="9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7" y="56"/>
                  <a:pt x="7" y="58"/>
                  <a:pt x="9" y="58"/>
                </a:cubicBezTo>
                <a:cubicBezTo>
                  <a:pt x="9" y="58"/>
                  <a:pt x="8" y="58"/>
                  <a:pt x="7" y="58"/>
                </a:cubicBezTo>
                <a:cubicBezTo>
                  <a:pt x="11" y="59"/>
                  <a:pt x="11" y="59"/>
                  <a:pt x="11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0" y="62"/>
                  <a:pt x="9" y="62"/>
                </a:cubicBezTo>
                <a:cubicBezTo>
                  <a:pt x="8" y="62"/>
                  <a:pt x="8" y="63"/>
                  <a:pt x="9" y="63"/>
                </a:cubicBezTo>
                <a:cubicBezTo>
                  <a:pt x="9" y="64"/>
                  <a:pt x="6" y="64"/>
                  <a:pt x="7" y="64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8" y="65"/>
                  <a:pt x="6" y="66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8" y="68"/>
                  <a:pt x="6" y="68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10" y="70"/>
                  <a:pt x="7" y="70"/>
                </a:cubicBezTo>
                <a:cubicBezTo>
                  <a:pt x="0" y="71"/>
                  <a:pt x="13" y="74"/>
                  <a:pt x="6" y="76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8"/>
                  <a:pt x="8" y="77"/>
                  <a:pt x="7" y="77"/>
                </a:cubicBezTo>
                <a:cubicBezTo>
                  <a:pt x="12" y="80"/>
                  <a:pt x="12" y="80"/>
                  <a:pt x="12" y="8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0"/>
                  <a:pt x="10" y="80"/>
                  <a:pt x="9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1" y="82"/>
                  <a:pt x="11" y="82"/>
                  <a:pt x="11" y="82"/>
                </a:cubicBezTo>
                <a:cubicBezTo>
                  <a:pt x="10" y="81"/>
                  <a:pt x="7" y="81"/>
                  <a:pt x="5" y="81"/>
                </a:cubicBezTo>
                <a:cubicBezTo>
                  <a:pt x="7" y="82"/>
                  <a:pt x="8" y="82"/>
                  <a:pt x="10" y="83"/>
                </a:cubicBezTo>
                <a:cubicBezTo>
                  <a:pt x="5" y="84"/>
                  <a:pt x="5" y="84"/>
                  <a:pt x="5" y="84"/>
                </a:cubicBezTo>
                <a:cubicBezTo>
                  <a:pt x="6" y="83"/>
                  <a:pt x="7" y="84"/>
                  <a:pt x="8" y="84"/>
                </a:cubicBezTo>
                <a:cubicBezTo>
                  <a:pt x="7" y="85"/>
                  <a:pt x="4" y="84"/>
                  <a:pt x="5" y="85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10" y="88"/>
                  <a:pt x="14" y="88"/>
                  <a:pt x="16" y="90"/>
                </a:cubicBezTo>
                <a:cubicBezTo>
                  <a:pt x="19" y="90"/>
                  <a:pt x="22" y="92"/>
                  <a:pt x="26" y="92"/>
                </a:cubicBezTo>
                <a:cubicBezTo>
                  <a:pt x="28" y="93"/>
                  <a:pt x="32" y="93"/>
                  <a:pt x="35" y="94"/>
                </a:cubicBezTo>
                <a:cubicBezTo>
                  <a:pt x="35" y="94"/>
                  <a:pt x="33" y="94"/>
                  <a:pt x="32" y="94"/>
                </a:cubicBezTo>
                <a:cubicBezTo>
                  <a:pt x="33" y="96"/>
                  <a:pt x="35" y="93"/>
                  <a:pt x="36" y="95"/>
                </a:cubicBezTo>
                <a:cubicBezTo>
                  <a:pt x="37" y="96"/>
                  <a:pt x="39" y="96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3" y="96"/>
                  <a:pt x="32" y="96"/>
                  <a:pt x="31" y="96"/>
                </a:cubicBezTo>
                <a:cubicBezTo>
                  <a:pt x="32" y="97"/>
                  <a:pt x="33" y="97"/>
                  <a:pt x="34" y="97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9"/>
                  <a:pt x="34" y="100"/>
                  <a:pt x="36" y="100"/>
                </a:cubicBezTo>
                <a:cubicBezTo>
                  <a:pt x="36" y="101"/>
                  <a:pt x="33" y="100"/>
                  <a:pt x="35" y="101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05"/>
                  <a:pt x="41" y="105"/>
                  <a:pt x="37" y="106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7" y="109"/>
                  <a:pt x="39" y="109"/>
                  <a:pt x="40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0"/>
                  <a:pt x="40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9" y="111"/>
                  <a:pt x="39" y="111"/>
                  <a:pt x="40" y="112"/>
                </a:cubicBezTo>
                <a:cubicBezTo>
                  <a:pt x="39" y="112"/>
                  <a:pt x="39" y="112"/>
                  <a:pt x="38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9" y="114"/>
                  <a:pt x="39" y="116"/>
                  <a:pt x="41" y="117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3" y="120"/>
                  <a:pt x="44" y="121"/>
                  <a:pt x="46" y="121"/>
                </a:cubicBezTo>
                <a:cubicBezTo>
                  <a:pt x="47" y="123"/>
                  <a:pt x="42" y="122"/>
                  <a:pt x="42" y="123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3" y="125"/>
                  <a:pt x="39" y="124"/>
                  <a:pt x="39" y="125"/>
                </a:cubicBezTo>
                <a:cubicBezTo>
                  <a:pt x="41" y="125"/>
                  <a:pt x="42" y="126"/>
                  <a:pt x="44" y="126"/>
                </a:cubicBezTo>
                <a:cubicBezTo>
                  <a:pt x="43" y="127"/>
                  <a:pt x="42" y="126"/>
                  <a:pt x="42" y="126"/>
                </a:cubicBezTo>
                <a:cubicBezTo>
                  <a:pt x="45" y="127"/>
                  <a:pt x="41" y="128"/>
                  <a:pt x="42" y="128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39" y="132"/>
                  <a:pt x="50" y="130"/>
                  <a:pt x="51" y="132"/>
                </a:cubicBezTo>
                <a:cubicBezTo>
                  <a:pt x="49" y="132"/>
                  <a:pt x="49" y="132"/>
                  <a:pt x="49" y="132"/>
                </a:cubicBezTo>
                <a:cubicBezTo>
                  <a:pt x="53" y="133"/>
                  <a:pt x="57" y="133"/>
                  <a:pt x="60" y="133"/>
                </a:cubicBezTo>
                <a:cubicBezTo>
                  <a:pt x="59" y="135"/>
                  <a:pt x="53" y="133"/>
                  <a:pt x="52" y="134"/>
                </a:cubicBezTo>
                <a:cubicBezTo>
                  <a:pt x="55" y="135"/>
                  <a:pt x="59" y="134"/>
                  <a:pt x="61" y="135"/>
                </a:cubicBezTo>
                <a:cubicBezTo>
                  <a:pt x="58" y="136"/>
                  <a:pt x="52" y="136"/>
                  <a:pt x="48" y="137"/>
                </a:cubicBezTo>
                <a:cubicBezTo>
                  <a:pt x="51" y="137"/>
                  <a:pt x="51" y="137"/>
                  <a:pt x="51" y="137"/>
                </a:cubicBezTo>
                <a:cubicBezTo>
                  <a:pt x="52" y="139"/>
                  <a:pt x="59" y="137"/>
                  <a:pt x="62" y="139"/>
                </a:cubicBezTo>
                <a:cubicBezTo>
                  <a:pt x="61" y="140"/>
                  <a:pt x="56" y="140"/>
                  <a:pt x="53" y="140"/>
                </a:cubicBezTo>
                <a:cubicBezTo>
                  <a:pt x="56" y="140"/>
                  <a:pt x="58" y="140"/>
                  <a:pt x="60" y="141"/>
                </a:cubicBezTo>
                <a:cubicBezTo>
                  <a:pt x="57" y="142"/>
                  <a:pt x="53" y="142"/>
                  <a:pt x="50" y="142"/>
                </a:cubicBezTo>
                <a:cubicBezTo>
                  <a:pt x="55" y="142"/>
                  <a:pt x="62" y="142"/>
                  <a:pt x="66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2" y="143"/>
                  <a:pt x="63" y="143"/>
                  <a:pt x="64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58" y="145"/>
                  <a:pt x="52" y="143"/>
                  <a:pt x="51" y="146"/>
                </a:cubicBezTo>
                <a:cubicBezTo>
                  <a:pt x="52" y="146"/>
                  <a:pt x="53" y="146"/>
                  <a:pt x="55" y="146"/>
                </a:cubicBezTo>
                <a:cubicBezTo>
                  <a:pt x="54" y="146"/>
                  <a:pt x="55" y="146"/>
                  <a:pt x="55" y="146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61" y="148"/>
                  <a:pt x="64" y="146"/>
                  <a:pt x="66" y="148"/>
                </a:cubicBezTo>
                <a:cubicBezTo>
                  <a:pt x="66" y="148"/>
                  <a:pt x="65" y="148"/>
                  <a:pt x="64" y="148"/>
                </a:cubicBezTo>
                <a:cubicBezTo>
                  <a:pt x="63" y="148"/>
                  <a:pt x="63" y="149"/>
                  <a:pt x="62" y="149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50"/>
                  <a:pt x="55" y="149"/>
                  <a:pt x="53" y="150"/>
                </a:cubicBezTo>
                <a:cubicBezTo>
                  <a:pt x="57" y="150"/>
                  <a:pt x="61" y="150"/>
                  <a:pt x="65" y="151"/>
                </a:cubicBezTo>
                <a:cubicBezTo>
                  <a:pt x="68" y="149"/>
                  <a:pt x="71" y="152"/>
                  <a:pt x="74" y="151"/>
                </a:cubicBezTo>
                <a:cubicBezTo>
                  <a:pt x="73" y="152"/>
                  <a:pt x="69" y="151"/>
                  <a:pt x="68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5" y="152"/>
                  <a:pt x="62" y="151"/>
                  <a:pt x="62" y="152"/>
                </a:cubicBezTo>
                <a:cubicBezTo>
                  <a:pt x="65" y="153"/>
                  <a:pt x="68" y="153"/>
                  <a:pt x="71" y="153"/>
                </a:cubicBezTo>
                <a:cubicBezTo>
                  <a:pt x="79" y="151"/>
                  <a:pt x="78" y="156"/>
                  <a:pt x="86" y="154"/>
                </a:cubicBezTo>
                <a:cubicBezTo>
                  <a:pt x="85" y="152"/>
                  <a:pt x="92" y="154"/>
                  <a:pt x="94" y="153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8" y="153"/>
                  <a:pt x="97" y="153"/>
                  <a:pt x="97" y="152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95" y="152"/>
                  <a:pt x="95" y="152"/>
                  <a:pt x="95" y="151"/>
                </a:cubicBezTo>
                <a:cubicBezTo>
                  <a:pt x="99" y="150"/>
                  <a:pt x="97" y="149"/>
                  <a:pt x="98" y="147"/>
                </a:cubicBezTo>
                <a:cubicBezTo>
                  <a:pt x="104" y="147"/>
                  <a:pt x="101" y="145"/>
                  <a:pt x="103" y="144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44"/>
                  <a:pt x="101" y="144"/>
                  <a:pt x="102" y="143"/>
                </a:cubicBezTo>
                <a:cubicBezTo>
                  <a:pt x="104" y="143"/>
                  <a:pt x="105" y="144"/>
                  <a:pt x="107" y="145"/>
                </a:cubicBezTo>
                <a:cubicBezTo>
                  <a:pt x="106" y="147"/>
                  <a:pt x="102" y="148"/>
                  <a:pt x="103" y="151"/>
                </a:cubicBezTo>
                <a:cubicBezTo>
                  <a:pt x="98" y="151"/>
                  <a:pt x="101" y="153"/>
                  <a:pt x="99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9" y="157"/>
                  <a:pt x="109" y="152"/>
                  <a:pt x="114" y="153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6" y="151"/>
                  <a:pt x="111" y="149"/>
                  <a:pt x="114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6" y="147"/>
                  <a:pt x="113" y="147"/>
                  <a:pt x="112" y="146"/>
                </a:cubicBezTo>
                <a:cubicBezTo>
                  <a:pt x="113" y="146"/>
                  <a:pt x="117" y="147"/>
                  <a:pt x="118" y="145"/>
                </a:cubicBezTo>
                <a:cubicBezTo>
                  <a:pt x="119" y="145"/>
                  <a:pt x="121" y="145"/>
                  <a:pt x="122" y="145"/>
                </a:cubicBezTo>
                <a:cubicBezTo>
                  <a:pt x="123" y="147"/>
                  <a:pt x="119" y="148"/>
                  <a:pt x="119" y="149"/>
                </a:cubicBezTo>
                <a:cubicBezTo>
                  <a:pt x="124" y="151"/>
                  <a:pt x="124" y="154"/>
                  <a:pt x="129" y="155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128" y="154"/>
                  <a:pt x="128" y="154"/>
                  <a:pt x="127" y="154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27" y="152"/>
                  <a:pt x="122" y="151"/>
                  <a:pt x="122" y="149"/>
                </a:cubicBezTo>
                <a:cubicBezTo>
                  <a:pt x="124" y="149"/>
                  <a:pt x="123" y="150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6" y="150"/>
                  <a:pt x="128" y="150"/>
                  <a:pt x="128" y="151"/>
                </a:cubicBezTo>
                <a:cubicBezTo>
                  <a:pt x="126" y="153"/>
                  <a:pt x="134" y="152"/>
                  <a:pt x="131" y="155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32" y="154"/>
                  <a:pt x="132" y="153"/>
                  <a:pt x="134" y="152"/>
                </a:cubicBezTo>
                <a:cubicBezTo>
                  <a:pt x="135" y="153"/>
                  <a:pt x="135" y="153"/>
                  <a:pt x="135" y="153"/>
                </a:cubicBezTo>
                <a:cubicBezTo>
                  <a:pt x="137" y="153"/>
                  <a:pt x="136" y="154"/>
                  <a:pt x="136" y="154"/>
                </a:cubicBezTo>
                <a:cubicBezTo>
                  <a:pt x="136" y="154"/>
                  <a:pt x="136" y="154"/>
                  <a:pt x="136" y="154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8" y="154"/>
                  <a:pt x="138" y="154"/>
                  <a:pt x="138" y="154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41" y="153"/>
                  <a:pt x="138" y="152"/>
                  <a:pt x="142" y="151"/>
                </a:cubicBezTo>
                <a:cubicBezTo>
                  <a:pt x="146" y="152"/>
                  <a:pt x="147" y="154"/>
                  <a:pt x="149" y="155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157"/>
                  <a:pt x="143" y="156"/>
                  <a:pt x="144" y="156"/>
                </a:cubicBezTo>
                <a:cubicBezTo>
                  <a:pt x="143" y="155"/>
                  <a:pt x="142" y="156"/>
                  <a:pt x="142" y="155"/>
                </a:cubicBezTo>
                <a:cubicBezTo>
                  <a:pt x="141" y="159"/>
                  <a:pt x="139" y="154"/>
                  <a:pt x="135" y="155"/>
                </a:cubicBezTo>
                <a:cubicBezTo>
                  <a:pt x="134" y="156"/>
                  <a:pt x="137" y="157"/>
                  <a:pt x="137" y="157"/>
                </a:cubicBezTo>
                <a:cubicBezTo>
                  <a:pt x="135" y="158"/>
                  <a:pt x="136" y="160"/>
                  <a:pt x="136" y="161"/>
                </a:cubicBezTo>
                <a:cubicBezTo>
                  <a:pt x="137" y="161"/>
                  <a:pt x="139" y="160"/>
                  <a:pt x="140" y="159"/>
                </a:cubicBezTo>
                <a:cubicBezTo>
                  <a:pt x="142" y="160"/>
                  <a:pt x="137" y="161"/>
                  <a:pt x="138" y="162"/>
                </a:cubicBezTo>
                <a:cubicBezTo>
                  <a:pt x="141" y="162"/>
                  <a:pt x="143" y="161"/>
                  <a:pt x="146" y="161"/>
                </a:cubicBezTo>
                <a:cubicBezTo>
                  <a:pt x="147" y="162"/>
                  <a:pt x="148" y="162"/>
                  <a:pt x="147" y="162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1" y="162"/>
                  <a:pt x="153" y="164"/>
                  <a:pt x="156" y="162"/>
                </a:cubicBezTo>
                <a:cubicBezTo>
                  <a:pt x="157" y="162"/>
                  <a:pt x="159" y="161"/>
                  <a:pt x="156" y="160"/>
                </a:cubicBezTo>
                <a:cubicBezTo>
                  <a:pt x="158" y="159"/>
                  <a:pt x="158" y="158"/>
                  <a:pt x="160" y="158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2" y="159"/>
                  <a:pt x="165" y="159"/>
                  <a:pt x="167" y="159"/>
                </a:cubicBezTo>
                <a:cubicBezTo>
                  <a:pt x="166" y="160"/>
                  <a:pt x="166" y="161"/>
                  <a:pt x="165" y="161"/>
                </a:cubicBezTo>
                <a:cubicBezTo>
                  <a:pt x="166" y="161"/>
                  <a:pt x="167" y="161"/>
                  <a:pt x="168" y="161"/>
                </a:cubicBezTo>
                <a:cubicBezTo>
                  <a:pt x="167" y="162"/>
                  <a:pt x="166" y="162"/>
                  <a:pt x="166" y="162"/>
                </a:cubicBezTo>
                <a:cubicBezTo>
                  <a:pt x="169" y="163"/>
                  <a:pt x="176" y="162"/>
                  <a:pt x="179" y="163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5" y="159"/>
                  <a:pt x="180" y="161"/>
                  <a:pt x="184" y="162"/>
                </a:cubicBezTo>
                <a:cubicBezTo>
                  <a:pt x="186" y="161"/>
                  <a:pt x="190" y="161"/>
                  <a:pt x="190" y="160"/>
                </a:cubicBezTo>
                <a:cubicBezTo>
                  <a:pt x="193" y="159"/>
                  <a:pt x="195" y="158"/>
                  <a:pt x="197" y="159"/>
                </a:cubicBezTo>
                <a:cubicBezTo>
                  <a:pt x="198" y="160"/>
                  <a:pt x="193" y="161"/>
                  <a:pt x="192" y="162"/>
                </a:cubicBezTo>
                <a:cubicBezTo>
                  <a:pt x="193" y="163"/>
                  <a:pt x="194" y="163"/>
                  <a:pt x="195" y="163"/>
                </a:cubicBezTo>
                <a:cubicBezTo>
                  <a:pt x="201" y="164"/>
                  <a:pt x="201" y="161"/>
                  <a:pt x="206" y="161"/>
                </a:cubicBezTo>
                <a:cubicBezTo>
                  <a:pt x="207" y="162"/>
                  <a:pt x="208" y="162"/>
                  <a:pt x="208" y="163"/>
                </a:cubicBezTo>
                <a:cubicBezTo>
                  <a:pt x="210" y="161"/>
                  <a:pt x="213" y="164"/>
                  <a:pt x="215" y="162"/>
                </a:cubicBezTo>
                <a:cubicBezTo>
                  <a:pt x="213" y="161"/>
                  <a:pt x="214" y="160"/>
                  <a:pt x="214" y="160"/>
                </a:cubicBezTo>
                <a:cubicBezTo>
                  <a:pt x="213" y="157"/>
                  <a:pt x="218" y="159"/>
                  <a:pt x="219" y="159"/>
                </a:cubicBezTo>
                <a:cubicBezTo>
                  <a:pt x="222" y="161"/>
                  <a:pt x="215" y="160"/>
                  <a:pt x="217" y="162"/>
                </a:cubicBezTo>
                <a:cubicBezTo>
                  <a:pt x="218" y="162"/>
                  <a:pt x="219" y="162"/>
                  <a:pt x="220" y="162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5" y="165"/>
                  <a:pt x="226" y="161"/>
                  <a:pt x="231" y="161"/>
                </a:cubicBezTo>
                <a:cubicBezTo>
                  <a:pt x="231" y="161"/>
                  <a:pt x="231" y="160"/>
                  <a:pt x="232" y="160"/>
                </a:cubicBezTo>
                <a:cubicBezTo>
                  <a:pt x="234" y="160"/>
                  <a:pt x="233" y="161"/>
                  <a:pt x="234" y="161"/>
                </a:cubicBezTo>
                <a:cubicBezTo>
                  <a:pt x="235" y="161"/>
                  <a:pt x="235" y="161"/>
                  <a:pt x="235" y="161"/>
                </a:cubicBezTo>
                <a:cubicBezTo>
                  <a:pt x="235" y="160"/>
                  <a:pt x="239" y="160"/>
                  <a:pt x="240" y="160"/>
                </a:cubicBezTo>
                <a:cubicBezTo>
                  <a:pt x="245" y="158"/>
                  <a:pt x="249" y="161"/>
                  <a:pt x="253" y="159"/>
                </a:cubicBezTo>
                <a:cubicBezTo>
                  <a:pt x="254" y="159"/>
                  <a:pt x="255" y="159"/>
                  <a:pt x="254" y="160"/>
                </a:cubicBezTo>
                <a:cubicBezTo>
                  <a:pt x="253" y="161"/>
                  <a:pt x="251" y="162"/>
                  <a:pt x="248" y="162"/>
                </a:cubicBezTo>
                <a:cubicBezTo>
                  <a:pt x="247" y="162"/>
                  <a:pt x="246" y="161"/>
                  <a:pt x="246" y="161"/>
                </a:cubicBezTo>
                <a:cubicBezTo>
                  <a:pt x="245" y="160"/>
                  <a:pt x="242" y="160"/>
                  <a:pt x="241" y="161"/>
                </a:cubicBezTo>
                <a:cubicBezTo>
                  <a:pt x="236" y="160"/>
                  <a:pt x="235" y="163"/>
                  <a:pt x="232" y="163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41" y="160"/>
                  <a:pt x="248" y="166"/>
                  <a:pt x="256" y="163"/>
                </a:cubicBezTo>
                <a:cubicBezTo>
                  <a:pt x="256" y="162"/>
                  <a:pt x="256" y="162"/>
                  <a:pt x="256" y="162"/>
                </a:cubicBezTo>
                <a:cubicBezTo>
                  <a:pt x="257" y="162"/>
                  <a:pt x="258" y="162"/>
                  <a:pt x="259" y="162"/>
                </a:cubicBezTo>
                <a:cubicBezTo>
                  <a:pt x="262" y="160"/>
                  <a:pt x="258" y="159"/>
                  <a:pt x="260" y="157"/>
                </a:cubicBezTo>
                <a:cubicBezTo>
                  <a:pt x="261" y="157"/>
                  <a:pt x="263" y="157"/>
                  <a:pt x="263" y="157"/>
                </a:cubicBezTo>
                <a:cubicBezTo>
                  <a:pt x="264" y="158"/>
                  <a:pt x="263" y="158"/>
                  <a:pt x="262" y="159"/>
                </a:cubicBezTo>
                <a:cubicBezTo>
                  <a:pt x="265" y="160"/>
                  <a:pt x="265" y="160"/>
                  <a:pt x="265" y="160"/>
                </a:cubicBezTo>
                <a:cubicBezTo>
                  <a:pt x="265" y="161"/>
                  <a:pt x="266" y="162"/>
                  <a:pt x="264" y="162"/>
                </a:cubicBezTo>
                <a:cubicBezTo>
                  <a:pt x="263" y="162"/>
                  <a:pt x="263" y="162"/>
                  <a:pt x="262" y="162"/>
                </a:cubicBezTo>
                <a:cubicBezTo>
                  <a:pt x="262" y="163"/>
                  <a:pt x="262" y="163"/>
                  <a:pt x="262" y="163"/>
                </a:cubicBezTo>
                <a:cubicBezTo>
                  <a:pt x="263" y="163"/>
                  <a:pt x="264" y="164"/>
                  <a:pt x="265" y="164"/>
                </a:cubicBezTo>
                <a:cubicBezTo>
                  <a:pt x="265" y="163"/>
                  <a:pt x="265" y="163"/>
                  <a:pt x="265" y="163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68" y="163"/>
                  <a:pt x="270" y="162"/>
                  <a:pt x="269" y="161"/>
                </a:cubicBezTo>
                <a:cubicBezTo>
                  <a:pt x="270" y="159"/>
                  <a:pt x="272" y="160"/>
                  <a:pt x="274" y="160"/>
                </a:cubicBezTo>
                <a:cubicBezTo>
                  <a:pt x="274" y="161"/>
                  <a:pt x="273" y="161"/>
                  <a:pt x="272" y="162"/>
                </a:cubicBezTo>
                <a:cubicBezTo>
                  <a:pt x="272" y="162"/>
                  <a:pt x="272" y="163"/>
                  <a:pt x="273" y="164"/>
                </a:cubicBezTo>
                <a:cubicBezTo>
                  <a:pt x="275" y="164"/>
                  <a:pt x="274" y="162"/>
                  <a:pt x="276" y="162"/>
                </a:cubicBezTo>
                <a:cubicBezTo>
                  <a:pt x="278" y="162"/>
                  <a:pt x="276" y="163"/>
                  <a:pt x="276" y="163"/>
                </a:cubicBezTo>
                <a:cubicBezTo>
                  <a:pt x="278" y="163"/>
                  <a:pt x="280" y="162"/>
                  <a:pt x="282" y="163"/>
                </a:cubicBezTo>
                <a:cubicBezTo>
                  <a:pt x="285" y="162"/>
                  <a:pt x="285" y="162"/>
                  <a:pt x="285" y="162"/>
                </a:cubicBezTo>
                <a:cubicBezTo>
                  <a:pt x="284" y="161"/>
                  <a:pt x="283" y="161"/>
                  <a:pt x="284" y="161"/>
                </a:cubicBezTo>
                <a:cubicBezTo>
                  <a:pt x="284" y="160"/>
                  <a:pt x="284" y="160"/>
                  <a:pt x="285" y="160"/>
                </a:cubicBezTo>
                <a:cubicBezTo>
                  <a:pt x="285" y="160"/>
                  <a:pt x="284" y="159"/>
                  <a:pt x="284" y="159"/>
                </a:cubicBezTo>
                <a:cubicBezTo>
                  <a:pt x="286" y="157"/>
                  <a:pt x="289" y="159"/>
                  <a:pt x="291" y="159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9" y="161"/>
                  <a:pt x="289" y="161"/>
                  <a:pt x="289" y="161"/>
                </a:cubicBezTo>
                <a:cubicBezTo>
                  <a:pt x="286" y="162"/>
                  <a:pt x="286" y="162"/>
                  <a:pt x="286" y="162"/>
                </a:cubicBezTo>
                <a:cubicBezTo>
                  <a:pt x="287" y="163"/>
                  <a:pt x="289" y="162"/>
                  <a:pt x="291" y="162"/>
                </a:cubicBezTo>
                <a:cubicBezTo>
                  <a:pt x="291" y="162"/>
                  <a:pt x="291" y="162"/>
                  <a:pt x="291" y="162"/>
                </a:cubicBezTo>
                <a:cubicBezTo>
                  <a:pt x="292" y="161"/>
                  <a:pt x="294" y="161"/>
                  <a:pt x="295" y="162"/>
                </a:cubicBezTo>
                <a:cubicBezTo>
                  <a:pt x="296" y="162"/>
                  <a:pt x="291" y="163"/>
                  <a:pt x="294" y="162"/>
                </a:cubicBezTo>
                <a:cubicBezTo>
                  <a:pt x="296" y="163"/>
                  <a:pt x="296" y="161"/>
                  <a:pt x="298" y="161"/>
                </a:cubicBezTo>
                <a:cubicBezTo>
                  <a:pt x="299" y="161"/>
                  <a:pt x="298" y="161"/>
                  <a:pt x="298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4" y="162"/>
                  <a:pt x="300" y="163"/>
                  <a:pt x="301" y="164"/>
                </a:cubicBezTo>
                <a:cubicBezTo>
                  <a:pt x="304" y="164"/>
                  <a:pt x="304" y="163"/>
                  <a:pt x="306" y="162"/>
                </a:cubicBezTo>
                <a:cubicBezTo>
                  <a:pt x="307" y="162"/>
                  <a:pt x="307" y="163"/>
                  <a:pt x="308" y="163"/>
                </a:cubicBezTo>
                <a:cubicBezTo>
                  <a:pt x="309" y="162"/>
                  <a:pt x="312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9" y="161"/>
                  <a:pt x="313" y="161"/>
                  <a:pt x="315" y="161"/>
                </a:cubicBezTo>
                <a:cubicBezTo>
                  <a:pt x="318" y="162"/>
                  <a:pt x="316" y="162"/>
                  <a:pt x="317" y="163"/>
                </a:cubicBezTo>
                <a:cubicBezTo>
                  <a:pt x="318" y="163"/>
                  <a:pt x="318" y="163"/>
                  <a:pt x="319" y="163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1" y="162"/>
                  <a:pt x="325" y="161"/>
                  <a:pt x="326" y="160"/>
                </a:cubicBezTo>
                <a:cubicBezTo>
                  <a:pt x="326" y="160"/>
                  <a:pt x="325" y="160"/>
                  <a:pt x="325" y="160"/>
                </a:cubicBezTo>
                <a:cubicBezTo>
                  <a:pt x="328" y="160"/>
                  <a:pt x="330" y="159"/>
                  <a:pt x="333" y="160"/>
                </a:cubicBezTo>
                <a:cubicBezTo>
                  <a:pt x="333" y="160"/>
                  <a:pt x="333" y="160"/>
                  <a:pt x="333" y="160"/>
                </a:cubicBezTo>
                <a:cubicBezTo>
                  <a:pt x="330" y="161"/>
                  <a:pt x="333" y="163"/>
                  <a:pt x="330" y="163"/>
                </a:cubicBezTo>
                <a:cubicBezTo>
                  <a:pt x="328" y="162"/>
                  <a:pt x="328" y="162"/>
                  <a:pt x="328" y="162"/>
                </a:cubicBezTo>
                <a:cubicBezTo>
                  <a:pt x="327" y="162"/>
                  <a:pt x="327" y="163"/>
                  <a:pt x="326" y="163"/>
                </a:cubicBezTo>
                <a:cubicBezTo>
                  <a:pt x="324" y="162"/>
                  <a:pt x="324" y="162"/>
                  <a:pt x="324" y="162"/>
                </a:cubicBezTo>
                <a:cubicBezTo>
                  <a:pt x="323" y="163"/>
                  <a:pt x="323" y="163"/>
                  <a:pt x="323" y="163"/>
                </a:cubicBezTo>
                <a:cubicBezTo>
                  <a:pt x="323" y="163"/>
                  <a:pt x="323" y="164"/>
                  <a:pt x="324" y="164"/>
                </a:cubicBezTo>
                <a:cubicBezTo>
                  <a:pt x="329" y="163"/>
                  <a:pt x="329" y="163"/>
                  <a:pt x="329" y="163"/>
                </a:cubicBezTo>
                <a:cubicBezTo>
                  <a:pt x="331" y="164"/>
                  <a:pt x="331" y="164"/>
                  <a:pt x="331" y="164"/>
                </a:cubicBezTo>
                <a:cubicBezTo>
                  <a:pt x="333" y="163"/>
                  <a:pt x="339" y="163"/>
                  <a:pt x="339" y="163"/>
                </a:cubicBezTo>
                <a:cubicBezTo>
                  <a:pt x="337" y="162"/>
                  <a:pt x="337" y="162"/>
                  <a:pt x="337" y="162"/>
                </a:cubicBezTo>
                <a:cubicBezTo>
                  <a:pt x="340" y="161"/>
                  <a:pt x="340" y="161"/>
                  <a:pt x="340" y="161"/>
                </a:cubicBezTo>
                <a:cubicBezTo>
                  <a:pt x="342" y="161"/>
                  <a:pt x="345" y="161"/>
                  <a:pt x="346" y="162"/>
                </a:cubicBezTo>
                <a:cubicBezTo>
                  <a:pt x="345" y="163"/>
                  <a:pt x="342" y="162"/>
                  <a:pt x="342" y="163"/>
                </a:cubicBezTo>
                <a:cubicBezTo>
                  <a:pt x="343" y="164"/>
                  <a:pt x="343" y="164"/>
                  <a:pt x="343" y="164"/>
                </a:cubicBezTo>
                <a:cubicBezTo>
                  <a:pt x="345" y="164"/>
                  <a:pt x="347" y="163"/>
                  <a:pt x="348" y="162"/>
                </a:cubicBezTo>
                <a:cubicBezTo>
                  <a:pt x="347" y="162"/>
                  <a:pt x="347" y="162"/>
                  <a:pt x="347" y="162"/>
                </a:cubicBezTo>
                <a:cubicBezTo>
                  <a:pt x="349" y="163"/>
                  <a:pt x="351" y="161"/>
                  <a:pt x="354" y="161"/>
                </a:cubicBezTo>
                <a:cubicBezTo>
                  <a:pt x="356" y="163"/>
                  <a:pt x="350" y="162"/>
                  <a:pt x="350" y="164"/>
                </a:cubicBezTo>
                <a:cubicBezTo>
                  <a:pt x="354" y="164"/>
                  <a:pt x="356" y="162"/>
                  <a:pt x="359" y="162"/>
                </a:cubicBezTo>
                <a:cubicBezTo>
                  <a:pt x="362" y="162"/>
                  <a:pt x="366" y="161"/>
                  <a:pt x="369" y="162"/>
                </a:cubicBezTo>
                <a:cubicBezTo>
                  <a:pt x="368" y="162"/>
                  <a:pt x="367" y="163"/>
                  <a:pt x="367" y="163"/>
                </a:cubicBezTo>
                <a:cubicBezTo>
                  <a:pt x="370" y="164"/>
                  <a:pt x="369" y="162"/>
                  <a:pt x="370" y="162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70" y="160"/>
                  <a:pt x="371" y="160"/>
                </a:cubicBezTo>
                <a:cubicBezTo>
                  <a:pt x="376" y="160"/>
                  <a:pt x="371" y="158"/>
                  <a:pt x="374" y="157"/>
                </a:cubicBezTo>
                <a:cubicBezTo>
                  <a:pt x="379" y="158"/>
                  <a:pt x="374" y="160"/>
                  <a:pt x="376" y="160"/>
                </a:cubicBezTo>
                <a:cubicBezTo>
                  <a:pt x="377" y="160"/>
                  <a:pt x="379" y="160"/>
                  <a:pt x="380" y="159"/>
                </a:cubicBezTo>
                <a:cubicBezTo>
                  <a:pt x="379" y="159"/>
                  <a:pt x="378" y="159"/>
                  <a:pt x="378" y="158"/>
                </a:cubicBezTo>
                <a:cubicBezTo>
                  <a:pt x="379" y="157"/>
                  <a:pt x="380" y="158"/>
                  <a:pt x="381" y="159"/>
                </a:cubicBezTo>
                <a:cubicBezTo>
                  <a:pt x="382" y="159"/>
                  <a:pt x="381" y="159"/>
                  <a:pt x="380" y="160"/>
                </a:cubicBezTo>
                <a:cubicBezTo>
                  <a:pt x="381" y="160"/>
                  <a:pt x="381" y="160"/>
                  <a:pt x="381" y="160"/>
                </a:cubicBezTo>
                <a:cubicBezTo>
                  <a:pt x="382" y="160"/>
                  <a:pt x="382" y="160"/>
                  <a:pt x="383" y="159"/>
                </a:cubicBezTo>
                <a:cubicBezTo>
                  <a:pt x="384" y="161"/>
                  <a:pt x="384" y="161"/>
                  <a:pt x="384" y="161"/>
                </a:cubicBezTo>
                <a:cubicBezTo>
                  <a:pt x="385" y="160"/>
                  <a:pt x="386" y="159"/>
                  <a:pt x="384" y="159"/>
                </a:cubicBezTo>
                <a:cubicBezTo>
                  <a:pt x="383" y="159"/>
                  <a:pt x="383" y="159"/>
                  <a:pt x="383" y="159"/>
                </a:cubicBezTo>
                <a:cubicBezTo>
                  <a:pt x="381" y="157"/>
                  <a:pt x="385" y="156"/>
                  <a:pt x="383" y="155"/>
                </a:cubicBezTo>
                <a:cubicBezTo>
                  <a:pt x="384" y="154"/>
                  <a:pt x="385" y="153"/>
                  <a:pt x="387" y="153"/>
                </a:cubicBezTo>
                <a:cubicBezTo>
                  <a:pt x="390" y="153"/>
                  <a:pt x="389" y="155"/>
                  <a:pt x="389" y="155"/>
                </a:cubicBezTo>
                <a:cubicBezTo>
                  <a:pt x="388" y="155"/>
                  <a:pt x="388" y="155"/>
                  <a:pt x="388" y="155"/>
                </a:cubicBezTo>
                <a:cubicBezTo>
                  <a:pt x="387" y="155"/>
                  <a:pt x="387" y="155"/>
                  <a:pt x="387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5"/>
                  <a:pt x="386" y="155"/>
                  <a:pt x="386" y="155"/>
                </a:cubicBezTo>
                <a:cubicBezTo>
                  <a:pt x="387" y="156"/>
                  <a:pt x="390" y="155"/>
                  <a:pt x="391" y="156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1" y="157"/>
                  <a:pt x="392" y="157"/>
                  <a:pt x="392" y="157"/>
                </a:cubicBezTo>
                <a:cubicBezTo>
                  <a:pt x="389" y="158"/>
                  <a:pt x="389" y="158"/>
                  <a:pt x="389" y="158"/>
                </a:cubicBezTo>
                <a:cubicBezTo>
                  <a:pt x="389" y="157"/>
                  <a:pt x="389" y="155"/>
                  <a:pt x="385" y="156"/>
                </a:cubicBezTo>
                <a:cubicBezTo>
                  <a:pt x="387" y="157"/>
                  <a:pt x="387" y="157"/>
                  <a:pt x="387" y="157"/>
                </a:cubicBezTo>
                <a:cubicBezTo>
                  <a:pt x="385" y="158"/>
                  <a:pt x="385" y="158"/>
                  <a:pt x="385" y="158"/>
                </a:cubicBezTo>
                <a:cubicBezTo>
                  <a:pt x="386" y="159"/>
                  <a:pt x="387" y="158"/>
                  <a:pt x="389" y="158"/>
                </a:cubicBezTo>
                <a:cubicBezTo>
                  <a:pt x="390" y="158"/>
                  <a:pt x="392" y="159"/>
                  <a:pt x="391" y="160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0"/>
                  <a:pt x="387" y="160"/>
                  <a:pt x="387" y="160"/>
                </a:cubicBezTo>
                <a:cubicBezTo>
                  <a:pt x="388" y="160"/>
                  <a:pt x="388" y="160"/>
                  <a:pt x="389" y="160"/>
                </a:cubicBezTo>
                <a:cubicBezTo>
                  <a:pt x="389" y="161"/>
                  <a:pt x="389" y="161"/>
                  <a:pt x="389" y="161"/>
                </a:cubicBezTo>
                <a:cubicBezTo>
                  <a:pt x="390" y="160"/>
                  <a:pt x="396" y="160"/>
                  <a:pt x="396" y="159"/>
                </a:cubicBezTo>
                <a:cubicBezTo>
                  <a:pt x="397" y="159"/>
                  <a:pt x="398" y="159"/>
                  <a:pt x="399" y="160"/>
                </a:cubicBezTo>
                <a:cubicBezTo>
                  <a:pt x="398" y="160"/>
                  <a:pt x="398" y="160"/>
                  <a:pt x="398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59"/>
                </a:cubicBezTo>
                <a:cubicBezTo>
                  <a:pt x="399" y="159"/>
                  <a:pt x="400" y="159"/>
                  <a:pt x="401" y="159"/>
                </a:cubicBezTo>
                <a:cubicBezTo>
                  <a:pt x="399" y="158"/>
                  <a:pt x="401" y="157"/>
                  <a:pt x="402" y="156"/>
                </a:cubicBezTo>
                <a:cubicBezTo>
                  <a:pt x="401" y="156"/>
                  <a:pt x="400" y="156"/>
                  <a:pt x="400" y="156"/>
                </a:cubicBezTo>
                <a:cubicBezTo>
                  <a:pt x="398" y="156"/>
                  <a:pt x="398" y="156"/>
                  <a:pt x="398" y="156"/>
                </a:cubicBezTo>
                <a:cubicBezTo>
                  <a:pt x="399" y="157"/>
                  <a:pt x="399" y="157"/>
                  <a:pt x="399" y="157"/>
                </a:cubicBezTo>
                <a:cubicBezTo>
                  <a:pt x="399" y="157"/>
                  <a:pt x="399" y="158"/>
                  <a:pt x="398" y="158"/>
                </a:cubicBezTo>
                <a:cubicBezTo>
                  <a:pt x="397" y="159"/>
                  <a:pt x="396" y="158"/>
                  <a:pt x="394" y="157"/>
                </a:cubicBezTo>
                <a:cubicBezTo>
                  <a:pt x="394" y="156"/>
                  <a:pt x="395" y="155"/>
                  <a:pt x="395" y="154"/>
                </a:cubicBezTo>
                <a:cubicBezTo>
                  <a:pt x="392" y="155"/>
                  <a:pt x="392" y="155"/>
                  <a:pt x="392" y="155"/>
                </a:cubicBezTo>
                <a:cubicBezTo>
                  <a:pt x="391" y="155"/>
                  <a:pt x="390" y="154"/>
                  <a:pt x="391" y="154"/>
                </a:cubicBezTo>
                <a:cubicBezTo>
                  <a:pt x="393" y="154"/>
                  <a:pt x="395" y="154"/>
                  <a:pt x="396" y="153"/>
                </a:cubicBezTo>
                <a:cubicBezTo>
                  <a:pt x="397" y="155"/>
                  <a:pt x="402" y="152"/>
                  <a:pt x="401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1" y="153"/>
                  <a:pt x="401" y="153"/>
                  <a:pt x="401" y="153"/>
                </a:cubicBezTo>
                <a:cubicBezTo>
                  <a:pt x="400" y="153"/>
                  <a:pt x="398" y="153"/>
                  <a:pt x="398" y="153"/>
                </a:cubicBezTo>
                <a:cubicBezTo>
                  <a:pt x="401" y="153"/>
                  <a:pt x="402" y="151"/>
                  <a:pt x="403" y="150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10" y="152"/>
                  <a:pt x="410" y="150"/>
                  <a:pt x="409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5" y="151"/>
                  <a:pt x="403" y="149"/>
                  <a:pt x="402" y="148"/>
                </a:cubicBezTo>
                <a:cubicBezTo>
                  <a:pt x="403" y="147"/>
                  <a:pt x="406" y="146"/>
                  <a:pt x="406" y="145"/>
                </a:cubicBezTo>
                <a:cubicBezTo>
                  <a:pt x="407" y="145"/>
                  <a:pt x="407" y="145"/>
                  <a:pt x="408" y="145"/>
                </a:cubicBezTo>
                <a:cubicBezTo>
                  <a:pt x="408" y="144"/>
                  <a:pt x="408" y="143"/>
                  <a:pt x="409" y="143"/>
                </a:cubicBezTo>
                <a:cubicBezTo>
                  <a:pt x="410" y="144"/>
                  <a:pt x="412" y="146"/>
                  <a:pt x="407" y="146"/>
                </a:cubicBezTo>
                <a:cubicBezTo>
                  <a:pt x="411" y="147"/>
                  <a:pt x="406" y="148"/>
                  <a:pt x="407" y="148"/>
                </a:cubicBezTo>
                <a:cubicBezTo>
                  <a:pt x="414" y="150"/>
                  <a:pt x="409" y="145"/>
                  <a:pt x="413" y="145"/>
                </a:cubicBezTo>
                <a:cubicBezTo>
                  <a:pt x="411" y="145"/>
                  <a:pt x="409" y="144"/>
                  <a:pt x="409" y="143"/>
                </a:cubicBezTo>
                <a:cubicBezTo>
                  <a:pt x="412" y="143"/>
                  <a:pt x="409" y="141"/>
                  <a:pt x="407" y="141"/>
                </a:cubicBezTo>
                <a:cubicBezTo>
                  <a:pt x="406" y="141"/>
                  <a:pt x="406" y="143"/>
                  <a:pt x="404" y="142"/>
                </a:cubicBezTo>
                <a:cubicBezTo>
                  <a:pt x="401" y="142"/>
                  <a:pt x="403" y="141"/>
                  <a:pt x="402" y="140"/>
                </a:cubicBezTo>
                <a:cubicBezTo>
                  <a:pt x="409" y="140"/>
                  <a:pt x="409" y="140"/>
                  <a:pt x="409" y="140"/>
                </a:cubicBezTo>
                <a:cubicBezTo>
                  <a:pt x="409" y="139"/>
                  <a:pt x="408" y="138"/>
                  <a:pt x="407" y="138"/>
                </a:cubicBezTo>
                <a:cubicBezTo>
                  <a:pt x="409" y="138"/>
                  <a:pt x="410" y="137"/>
                  <a:pt x="411" y="137"/>
                </a:cubicBezTo>
                <a:cubicBezTo>
                  <a:pt x="412" y="137"/>
                  <a:pt x="411" y="137"/>
                  <a:pt x="411" y="138"/>
                </a:cubicBezTo>
                <a:cubicBezTo>
                  <a:pt x="414" y="138"/>
                  <a:pt x="411" y="137"/>
                  <a:pt x="413" y="137"/>
                </a:cubicBezTo>
                <a:cubicBezTo>
                  <a:pt x="414" y="137"/>
                  <a:pt x="416" y="137"/>
                  <a:pt x="416" y="138"/>
                </a:cubicBezTo>
                <a:cubicBezTo>
                  <a:pt x="417" y="137"/>
                  <a:pt x="417" y="137"/>
                  <a:pt x="417" y="137"/>
                </a:cubicBezTo>
                <a:cubicBezTo>
                  <a:pt x="417" y="137"/>
                  <a:pt x="416" y="136"/>
                  <a:pt x="415" y="136"/>
                </a:cubicBezTo>
                <a:cubicBezTo>
                  <a:pt x="414" y="137"/>
                  <a:pt x="412" y="136"/>
                  <a:pt x="410" y="136"/>
                </a:cubicBezTo>
                <a:cubicBezTo>
                  <a:pt x="410" y="135"/>
                  <a:pt x="412" y="135"/>
                  <a:pt x="412" y="134"/>
                </a:cubicBezTo>
                <a:cubicBezTo>
                  <a:pt x="410" y="135"/>
                  <a:pt x="408" y="137"/>
                  <a:pt x="406" y="135"/>
                </a:cubicBezTo>
                <a:cubicBezTo>
                  <a:pt x="409" y="134"/>
                  <a:pt x="412" y="133"/>
                  <a:pt x="415" y="133"/>
                </a:cubicBezTo>
                <a:cubicBezTo>
                  <a:pt x="414" y="133"/>
                  <a:pt x="414" y="134"/>
                  <a:pt x="414" y="134"/>
                </a:cubicBezTo>
                <a:cubicBezTo>
                  <a:pt x="415" y="134"/>
                  <a:pt x="415" y="134"/>
                  <a:pt x="415" y="134"/>
                </a:cubicBezTo>
                <a:cubicBezTo>
                  <a:pt x="415" y="132"/>
                  <a:pt x="415" y="132"/>
                  <a:pt x="415" y="132"/>
                </a:cubicBezTo>
                <a:cubicBezTo>
                  <a:pt x="413" y="133"/>
                  <a:pt x="408" y="131"/>
                  <a:pt x="407" y="133"/>
                </a:cubicBezTo>
                <a:cubicBezTo>
                  <a:pt x="406" y="133"/>
                  <a:pt x="407" y="132"/>
                  <a:pt x="406" y="132"/>
                </a:cubicBezTo>
                <a:cubicBezTo>
                  <a:pt x="408" y="131"/>
                  <a:pt x="411" y="130"/>
                  <a:pt x="413" y="131"/>
                </a:cubicBezTo>
                <a:cubicBezTo>
                  <a:pt x="413" y="132"/>
                  <a:pt x="413" y="132"/>
                  <a:pt x="413" y="132"/>
                </a:cubicBezTo>
                <a:cubicBezTo>
                  <a:pt x="417" y="131"/>
                  <a:pt x="423" y="131"/>
                  <a:pt x="427" y="131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1" y="129"/>
                  <a:pt x="414" y="130"/>
                  <a:pt x="407" y="129"/>
                </a:cubicBezTo>
                <a:cubicBezTo>
                  <a:pt x="410" y="128"/>
                  <a:pt x="410" y="128"/>
                  <a:pt x="410" y="128"/>
                </a:cubicBezTo>
                <a:cubicBezTo>
                  <a:pt x="412" y="129"/>
                  <a:pt x="412" y="129"/>
                  <a:pt x="412" y="129"/>
                </a:cubicBezTo>
                <a:cubicBezTo>
                  <a:pt x="415" y="128"/>
                  <a:pt x="413" y="126"/>
                  <a:pt x="416" y="127"/>
                </a:cubicBezTo>
                <a:cubicBezTo>
                  <a:pt x="416" y="129"/>
                  <a:pt x="416" y="129"/>
                  <a:pt x="416" y="129"/>
                </a:cubicBezTo>
                <a:cubicBezTo>
                  <a:pt x="419" y="127"/>
                  <a:pt x="423" y="129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5" y="126"/>
                  <a:pt x="421" y="126"/>
                  <a:pt x="420" y="127"/>
                </a:cubicBezTo>
                <a:cubicBezTo>
                  <a:pt x="420" y="127"/>
                  <a:pt x="421" y="127"/>
                  <a:pt x="421" y="127"/>
                </a:cubicBezTo>
                <a:cubicBezTo>
                  <a:pt x="418" y="128"/>
                  <a:pt x="417" y="126"/>
                  <a:pt x="414" y="126"/>
                </a:cubicBezTo>
                <a:cubicBezTo>
                  <a:pt x="418" y="125"/>
                  <a:pt x="423" y="125"/>
                  <a:pt x="428" y="126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3" y="126"/>
                  <a:pt x="433" y="126"/>
                  <a:pt x="433" y="126"/>
                </a:cubicBezTo>
                <a:cubicBezTo>
                  <a:pt x="433" y="125"/>
                  <a:pt x="433" y="125"/>
                  <a:pt x="433" y="125"/>
                </a:cubicBezTo>
                <a:cubicBezTo>
                  <a:pt x="433" y="125"/>
                  <a:pt x="434" y="125"/>
                  <a:pt x="435" y="125"/>
                </a:cubicBezTo>
                <a:cubicBezTo>
                  <a:pt x="436" y="125"/>
                  <a:pt x="437" y="125"/>
                  <a:pt x="437" y="126"/>
                </a:cubicBezTo>
                <a:cubicBezTo>
                  <a:pt x="439" y="126"/>
                  <a:pt x="439" y="126"/>
                  <a:pt x="439" y="126"/>
                </a:cubicBezTo>
                <a:cubicBezTo>
                  <a:pt x="436" y="126"/>
                  <a:pt x="436" y="123"/>
                  <a:pt x="433" y="125"/>
                </a:cubicBezTo>
                <a:close/>
              </a:path>
            </a:pathLst>
          </a:custGeom>
          <a:solidFill>
            <a:srgbClr val="E5BE9D">
              <a:alpha val="8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培训目标的明确性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制定明确的培训目标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设定标准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让员工了解培训的重要性和价值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重要性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出自【趣你的PPT】(微信:qunideppt)：最优质的PPT资源库"/>
          <p:cNvSpPr/>
          <p:nvPr/>
        </p:nvSpPr>
        <p:spPr>
          <a:xfrm>
            <a:off x="6917400" y="360"/>
            <a:ext cx="5274000" cy="3204720"/>
          </a:xfrm>
          <a:custGeom>
            <a:gdLst>
              <a:gd name="textAreaLeft" fmla="*/ 0 w 5274000"/>
              <a:gd name="textAreaRight" fmla="*/ 5274360 w 5274000"/>
              <a:gd name="textAreaTop" fmla="*/ 0 h 3204720"/>
              <a:gd name="textAreaBottom" fmla="*/ 3205080 h 3204720"/>
            </a:gdLst>
            <a:rect l="textAreaLeft" t="textAreaTop" r="textAreaRight" b="textAreaBottom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Freeform 5"/>
          <p:cNvSpPr/>
          <p:nvPr/>
        </p:nvSpPr>
        <p:spPr>
          <a:xfrm>
            <a:off x="4512240" y="20412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培训计划的科学性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科学的培训计划能够确保培训内容的全面性和系统性，同时合理的时间安排也可以提高员工的学习效率。详细的计划包括培训内容、时间安排、地点选择等多方面考虑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2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3520" y="1848600"/>
            <a:ext cx="4106880" cy="28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4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让员工身临其境体验场景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培训方法的多样性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角色扮演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通过团队合作提升培训效果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团队建设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学习他人的成功或失败故事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案例分析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Freeform 51796"/>
          <p:cNvSpPr/>
          <p:nvPr/>
        </p:nvSpPr>
        <p:spPr>
          <a:xfrm>
            <a:off x="1222200" y="1451160"/>
            <a:ext cx="9980640" cy="2111760"/>
          </a:xfrm>
          <a:custGeom>
            <a:gdLst>
              <a:gd name="textAreaLeft" fmla="*/ 0 w 9980640"/>
              <a:gd name="textAreaRight" fmla="*/ 9981000 w 9980640"/>
              <a:gd name="textAreaTop" fmla="*/ 0 h 2111760"/>
              <a:gd name="textAreaBottom" fmla="*/ 2112120 h 2111760"/>
            </a:gdLst>
            <a:rect l="textAreaLeft" t="textAreaTop" r="textAreaRight" b="textAreaBottom"/>
            <a:pathLst>
              <a:path w="1240" h="270">
                <a:moveTo>
                  <a:pt x="119" y="29"/>
                </a:moveTo>
                <a:cubicBezTo>
                  <a:pt x="120" y="28"/>
                  <a:pt x="120" y="28"/>
                  <a:pt x="120" y="28"/>
                </a:cubicBezTo>
                <a:cubicBezTo>
                  <a:pt x="120" y="29"/>
                  <a:pt x="121" y="29"/>
                  <a:pt x="122" y="30"/>
                </a:cubicBezTo>
                <a:cubicBezTo>
                  <a:pt x="121" y="26"/>
                  <a:pt x="125" y="28"/>
                  <a:pt x="127" y="29"/>
                </a:cubicBezTo>
                <a:cubicBezTo>
                  <a:pt x="130" y="31"/>
                  <a:pt x="131" y="29"/>
                  <a:pt x="133" y="29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5" y="29"/>
                  <a:pt x="137" y="27"/>
                  <a:pt x="139" y="29"/>
                </a:cubicBezTo>
                <a:cubicBezTo>
                  <a:pt x="141" y="29"/>
                  <a:pt x="140" y="26"/>
                  <a:pt x="140" y="25"/>
                </a:cubicBezTo>
                <a:cubicBezTo>
                  <a:pt x="142" y="26"/>
                  <a:pt x="143" y="27"/>
                  <a:pt x="145" y="26"/>
                </a:cubicBezTo>
                <a:cubicBezTo>
                  <a:pt x="145" y="26"/>
                  <a:pt x="146" y="25"/>
                  <a:pt x="145" y="25"/>
                </a:cubicBezTo>
                <a:cubicBezTo>
                  <a:pt x="147" y="23"/>
                  <a:pt x="151" y="29"/>
                  <a:pt x="152" y="26"/>
                </a:cubicBezTo>
                <a:cubicBezTo>
                  <a:pt x="156" y="28"/>
                  <a:pt x="158" y="24"/>
                  <a:pt x="163" y="28"/>
                </a:cubicBezTo>
                <a:cubicBezTo>
                  <a:pt x="164" y="28"/>
                  <a:pt x="164" y="26"/>
                  <a:pt x="166" y="28"/>
                </a:cubicBezTo>
                <a:cubicBezTo>
                  <a:pt x="165" y="24"/>
                  <a:pt x="170" y="27"/>
                  <a:pt x="171" y="25"/>
                </a:cubicBezTo>
                <a:cubicBezTo>
                  <a:pt x="174" y="26"/>
                  <a:pt x="176" y="30"/>
                  <a:pt x="178" y="27"/>
                </a:cubicBezTo>
                <a:cubicBezTo>
                  <a:pt x="182" y="29"/>
                  <a:pt x="186" y="33"/>
                  <a:pt x="189" y="34"/>
                </a:cubicBezTo>
                <a:cubicBezTo>
                  <a:pt x="191" y="32"/>
                  <a:pt x="193" y="28"/>
                  <a:pt x="196" y="27"/>
                </a:cubicBezTo>
                <a:cubicBezTo>
                  <a:pt x="201" y="29"/>
                  <a:pt x="205" y="39"/>
                  <a:pt x="208" y="34"/>
                </a:cubicBezTo>
                <a:cubicBezTo>
                  <a:pt x="209" y="37"/>
                  <a:pt x="215" y="22"/>
                  <a:pt x="213" y="24"/>
                </a:cubicBezTo>
                <a:cubicBezTo>
                  <a:pt x="217" y="30"/>
                  <a:pt x="224" y="32"/>
                  <a:pt x="225" y="37"/>
                </a:cubicBezTo>
                <a:cubicBezTo>
                  <a:pt x="227" y="39"/>
                  <a:pt x="227" y="37"/>
                  <a:pt x="228" y="37"/>
                </a:cubicBezTo>
                <a:cubicBezTo>
                  <a:pt x="231" y="34"/>
                  <a:pt x="221" y="22"/>
                  <a:pt x="232" y="28"/>
                </a:cubicBezTo>
                <a:cubicBezTo>
                  <a:pt x="232" y="27"/>
                  <a:pt x="234" y="28"/>
                  <a:pt x="234" y="26"/>
                </a:cubicBezTo>
                <a:cubicBezTo>
                  <a:pt x="236" y="28"/>
                  <a:pt x="236" y="28"/>
                  <a:pt x="236" y="28"/>
                </a:cubicBezTo>
                <a:cubicBezTo>
                  <a:pt x="237" y="27"/>
                  <a:pt x="239" y="26"/>
                  <a:pt x="242" y="27"/>
                </a:cubicBezTo>
                <a:cubicBezTo>
                  <a:pt x="244" y="27"/>
                  <a:pt x="247" y="31"/>
                  <a:pt x="248" y="29"/>
                </a:cubicBezTo>
                <a:cubicBezTo>
                  <a:pt x="248" y="29"/>
                  <a:pt x="248" y="31"/>
                  <a:pt x="250" y="31"/>
                </a:cubicBezTo>
                <a:cubicBezTo>
                  <a:pt x="251" y="31"/>
                  <a:pt x="253" y="33"/>
                  <a:pt x="255" y="32"/>
                </a:cubicBezTo>
                <a:cubicBezTo>
                  <a:pt x="254" y="34"/>
                  <a:pt x="257" y="36"/>
                  <a:pt x="260" y="38"/>
                </a:cubicBezTo>
                <a:cubicBezTo>
                  <a:pt x="262" y="37"/>
                  <a:pt x="263" y="41"/>
                  <a:pt x="265" y="43"/>
                </a:cubicBezTo>
                <a:cubicBezTo>
                  <a:pt x="265" y="45"/>
                  <a:pt x="284" y="37"/>
                  <a:pt x="283" y="38"/>
                </a:cubicBezTo>
                <a:cubicBezTo>
                  <a:pt x="284" y="39"/>
                  <a:pt x="287" y="42"/>
                  <a:pt x="286" y="43"/>
                </a:cubicBezTo>
                <a:cubicBezTo>
                  <a:pt x="287" y="44"/>
                  <a:pt x="285" y="44"/>
                  <a:pt x="284" y="43"/>
                </a:cubicBezTo>
                <a:cubicBezTo>
                  <a:pt x="281" y="46"/>
                  <a:pt x="288" y="36"/>
                  <a:pt x="289" y="38"/>
                </a:cubicBezTo>
                <a:cubicBezTo>
                  <a:pt x="290" y="37"/>
                  <a:pt x="290" y="37"/>
                  <a:pt x="290" y="37"/>
                </a:cubicBezTo>
                <a:cubicBezTo>
                  <a:pt x="293" y="39"/>
                  <a:pt x="293" y="41"/>
                  <a:pt x="296" y="41"/>
                </a:cubicBezTo>
                <a:cubicBezTo>
                  <a:pt x="296" y="39"/>
                  <a:pt x="296" y="39"/>
                  <a:pt x="296" y="39"/>
                </a:cubicBezTo>
                <a:cubicBezTo>
                  <a:pt x="297" y="41"/>
                  <a:pt x="300" y="41"/>
                  <a:pt x="301" y="43"/>
                </a:cubicBezTo>
                <a:cubicBezTo>
                  <a:pt x="306" y="48"/>
                  <a:pt x="306" y="38"/>
                  <a:pt x="311" y="43"/>
                </a:cubicBezTo>
                <a:cubicBezTo>
                  <a:pt x="312" y="42"/>
                  <a:pt x="316" y="44"/>
                  <a:pt x="314" y="41"/>
                </a:cubicBezTo>
                <a:cubicBezTo>
                  <a:pt x="314" y="40"/>
                  <a:pt x="314" y="40"/>
                  <a:pt x="314" y="40"/>
                </a:cubicBezTo>
                <a:cubicBezTo>
                  <a:pt x="317" y="44"/>
                  <a:pt x="319" y="41"/>
                  <a:pt x="322" y="43"/>
                </a:cubicBezTo>
                <a:cubicBezTo>
                  <a:pt x="322" y="43"/>
                  <a:pt x="320" y="42"/>
                  <a:pt x="321" y="41"/>
                </a:cubicBezTo>
                <a:cubicBezTo>
                  <a:pt x="323" y="38"/>
                  <a:pt x="326" y="45"/>
                  <a:pt x="327" y="42"/>
                </a:cubicBezTo>
                <a:cubicBezTo>
                  <a:pt x="330" y="45"/>
                  <a:pt x="331" y="42"/>
                  <a:pt x="334" y="45"/>
                </a:cubicBezTo>
                <a:cubicBezTo>
                  <a:pt x="335" y="44"/>
                  <a:pt x="335" y="44"/>
                  <a:pt x="335" y="44"/>
                </a:cubicBezTo>
                <a:cubicBezTo>
                  <a:pt x="332" y="42"/>
                  <a:pt x="335" y="40"/>
                  <a:pt x="332" y="39"/>
                </a:cubicBezTo>
                <a:cubicBezTo>
                  <a:pt x="332" y="38"/>
                  <a:pt x="331" y="37"/>
                  <a:pt x="332" y="37"/>
                </a:cubicBezTo>
                <a:cubicBezTo>
                  <a:pt x="336" y="38"/>
                  <a:pt x="335" y="43"/>
                  <a:pt x="339" y="45"/>
                </a:cubicBezTo>
                <a:cubicBezTo>
                  <a:pt x="339" y="42"/>
                  <a:pt x="339" y="42"/>
                  <a:pt x="339" y="42"/>
                </a:cubicBezTo>
                <a:cubicBezTo>
                  <a:pt x="341" y="44"/>
                  <a:pt x="344" y="44"/>
                  <a:pt x="346" y="46"/>
                </a:cubicBezTo>
                <a:cubicBezTo>
                  <a:pt x="347" y="42"/>
                  <a:pt x="352" y="48"/>
                  <a:pt x="355" y="46"/>
                </a:cubicBezTo>
                <a:cubicBezTo>
                  <a:pt x="357" y="45"/>
                  <a:pt x="360" y="48"/>
                  <a:pt x="363" y="47"/>
                </a:cubicBezTo>
                <a:cubicBezTo>
                  <a:pt x="362" y="44"/>
                  <a:pt x="362" y="44"/>
                  <a:pt x="362" y="44"/>
                </a:cubicBezTo>
                <a:cubicBezTo>
                  <a:pt x="366" y="46"/>
                  <a:pt x="367" y="43"/>
                  <a:pt x="370" y="45"/>
                </a:cubicBezTo>
                <a:cubicBezTo>
                  <a:pt x="372" y="45"/>
                  <a:pt x="375" y="43"/>
                  <a:pt x="377" y="45"/>
                </a:cubicBezTo>
                <a:cubicBezTo>
                  <a:pt x="378" y="42"/>
                  <a:pt x="384" y="47"/>
                  <a:pt x="384" y="43"/>
                </a:cubicBezTo>
                <a:cubicBezTo>
                  <a:pt x="384" y="43"/>
                  <a:pt x="384" y="45"/>
                  <a:pt x="386" y="46"/>
                </a:cubicBezTo>
                <a:cubicBezTo>
                  <a:pt x="387" y="46"/>
                  <a:pt x="386" y="45"/>
                  <a:pt x="386" y="44"/>
                </a:cubicBezTo>
                <a:cubicBezTo>
                  <a:pt x="385" y="44"/>
                  <a:pt x="385" y="44"/>
                  <a:pt x="385" y="44"/>
                </a:cubicBezTo>
                <a:cubicBezTo>
                  <a:pt x="388" y="44"/>
                  <a:pt x="387" y="46"/>
                  <a:pt x="387" y="47"/>
                </a:cubicBezTo>
                <a:cubicBezTo>
                  <a:pt x="388" y="50"/>
                  <a:pt x="382" y="48"/>
                  <a:pt x="386" y="51"/>
                </a:cubicBezTo>
                <a:cubicBezTo>
                  <a:pt x="384" y="44"/>
                  <a:pt x="399" y="56"/>
                  <a:pt x="391" y="46"/>
                </a:cubicBezTo>
                <a:cubicBezTo>
                  <a:pt x="391" y="44"/>
                  <a:pt x="394" y="46"/>
                  <a:pt x="395" y="45"/>
                </a:cubicBezTo>
                <a:cubicBezTo>
                  <a:pt x="395" y="47"/>
                  <a:pt x="393" y="49"/>
                  <a:pt x="396" y="51"/>
                </a:cubicBezTo>
                <a:cubicBezTo>
                  <a:pt x="395" y="54"/>
                  <a:pt x="389" y="52"/>
                  <a:pt x="386" y="53"/>
                </a:cubicBezTo>
                <a:cubicBezTo>
                  <a:pt x="383" y="51"/>
                  <a:pt x="382" y="48"/>
                  <a:pt x="379" y="48"/>
                </a:cubicBezTo>
                <a:cubicBezTo>
                  <a:pt x="376" y="46"/>
                  <a:pt x="374" y="49"/>
                  <a:pt x="372" y="50"/>
                </a:cubicBezTo>
                <a:cubicBezTo>
                  <a:pt x="371" y="52"/>
                  <a:pt x="371" y="52"/>
                  <a:pt x="37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3" y="57"/>
                  <a:pt x="367" y="55"/>
                  <a:pt x="364" y="56"/>
                </a:cubicBezTo>
                <a:cubicBezTo>
                  <a:pt x="359" y="58"/>
                  <a:pt x="351" y="59"/>
                  <a:pt x="348" y="60"/>
                </a:cubicBezTo>
                <a:cubicBezTo>
                  <a:pt x="345" y="61"/>
                  <a:pt x="345" y="61"/>
                  <a:pt x="345" y="61"/>
                </a:cubicBezTo>
                <a:cubicBezTo>
                  <a:pt x="347" y="65"/>
                  <a:pt x="351" y="63"/>
                  <a:pt x="354" y="63"/>
                </a:cubicBezTo>
                <a:cubicBezTo>
                  <a:pt x="354" y="64"/>
                  <a:pt x="354" y="65"/>
                  <a:pt x="355" y="66"/>
                </a:cubicBezTo>
                <a:cubicBezTo>
                  <a:pt x="358" y="66"/>
                  <a:pt x="361" y="67"/>
                  <a:pt x="365" y="67"/>
                </a:cubicBezTo>
                <a:cubicBezTo>
                  <a:pt x="364" y="64"/>
                  <a:pt x="368" y="67"/>
                  <a:pt x="369" y="66"/>
                </a:cubicBezTo>
                <a:cubicBezTo>
                  <a:pt x="376" y="68"/>
                  <a:pt x="380" y="62"/>
                  <a:pt x="386" y="63"/>
                </a:cubicBezTo>
                <a:cubicBezTo>
                  <a:pt x="389" y="65"/>
                  <a:pt x="387" y="62"/>
                  <a:pt x="389" y="62"/>
                </a:cubicBezTo>
                <a:cubicBezTo>
                  <a:pt x="393" y="64"/>
                  <a:pt x="393" y="58"/>
                  <a:pt x="397" y="62"/>
                </a:cubicBezTo>
                <a:cubicBezTo>
                  <a:pt x="399" y="60"/>
                  <a:pt x="401" y="59"/>
                  <a:pt x="403" y="60"/>
                </a:cubicBezTo>
                <a:cubicBezTo>
                  <a:pt x="407" y="59"/>
                  <a:pt x="407" y="59"/>
                  <a:pt x="407" y="59"/>
                </a:cubicBezTo>
                <a:cubicBezTo>
                  <a:pt x="408" y="63"/>
                  <a:pt x="410" y="61"/>
                  <a:pt x="413" y="63"/>
                </a:cubicBezTo>
                <a:cubicBezTo>
                  <a:pt x="413" y="62"/>
                  <a:pt x="413" y="62"/>
                  <a:pt x="413" y="62"/>
                </a:cubicBezTo>
                <a:cubicBezTo>
                  <a:pt x="414" y="61"/>
                  <a:pt x="411" y="62"/>
                  <a:pt x="412" y="60"/>
                </a:cubicBezTo>
                <a:cubicBezTo>
                  <a:pt x="412" y="59"/>
                  <a:pt x="415" y="61"/>
                  <a:pt x="415" y="59"/>
                </a:cubicBezTo>
                <a:cubicBezTo>
                  <a:pt x="416" y="60"/>
                  <a:pt x="417" y="62"/>
                  <a:pt x="418" y="62"/>
                </a:cubicBezTo>
                <a:cubicBezTo>
                  <a:pt x="418" y="59"/>
                  <a:pt x="418" y="59"/>
                  <a:pt x="418" y="59"/>
                </a:cubicBezTo>
                <a:cubicBezTo>
                  <a:pt x="424" y="62"/>
                  <a:pt x="424" y="55"/>
                  <a:pt x="431" y="59"/>
                </a:cubicBezTo>
                <a:cubicBezTo>
                  <a:pt x="432" y="58"/>
                  <a:pt x="437" y="61"/>
                  <a:pt x="437" y="57"/>
                </a:cubicBezTo>
                <a:cubicBezTo>
                  <a:pt x="450" y="59"/>
                  <a:pt x="459" y="61"/>
                  <a:pt x="471" y="62"/>
                </a:cubicBezTo>
                <a:cubicBezTo>
                  <a:pt x="471" y="61"/>
                  <a:pt x="474" y="62"/>
                  <a:pt x="475" y="62"/>
                </a:cubicBezTo>
                <a:cubicBezTo>
                  <a:pt x="478" y="60"/>
                  <a:pt x="482" y="63"/>
                  <a:pt x="485" y="62"/>
                </a:cubicBezTo>
                <a:cubicBezTo>
                  <a:pt x="497" y="65"/>
                  <a:pt x="506" y="61"/>
                  <a:pt x="517" y="62"/>
                </a:cubicBezTo>
                <a:cubicBezTo>
                  <a:pt x="517" y="60"/>
                  <a:pt x="518" y="61"/>
                  <a:pt x="520" y="61"/>
                </a:cubicBezTo>
                <a:cubicBezTo>
                  <a:pt x="527" y="60"/>
                  <a:pt x="527" y="60"/>
                  <a:pt x="527" y="60"/>
                </a:cubicBezTo>
                <a:cubicBezTo>
                  <a:pt x="525" y="62"/>
                  <a:pt x="520" y="61"/>
                  <a:pt x="518" y="64"/>
                </a:cubicBezTo>
                <a:cubicBezTo>
                  <a:pt x="519" y="64"/>
                  <a:pt x="519" y="67"/>
                  <a:pt x="521" y="66"/>
                </a:cubicBezTo>
                <a:cubicBezTo>
                  <a:pt x="523" y="67"/>
                  <a:pt x="520" y="62"/>
                  <a:pt x="524" y="63"/>
                </a:cubicBezTo>
                <a:cubicBezTo>
                  <a:pt x="526" y="66"/>
                  <a:pt x="527" y="64"/>
                  <a:pt x="529" y="65"/>
                </a:cubicBezTo>
                <a:cubicBezTo>
                  <a:pt x="528" y="60"/>
                  <a:pt x="535" y="66"/>
                  <a:pt x="534" y="61"/>
                </a:cubicBezTo>
                <a:cubicBezTo>
                  <a:pt x="536" y="60"/>
                  <a:pt x="539" y="61"/>
                  <a:pt x="542" y="62"/>
                </a:cubicBezTo>
                <a:cubicBezTo>
                  <a:pt x="541" y="59"/>
                  <a:pt x="545" y="61"/>
                  <a:pt x="546" y="59"/>
                </a:cubicBezTo>
                <a:cubicBezTo>
                  <a:pt x="548" y="59"/>
                  <a:pt x="550" y="59"/>
                  <a:pt x="552" y="58"/>
                </a:cubicBezTo>
                <a:cubicBezTo>
                  <a:pt x="555" y="61"/>
                  <a:pt x="555" y="56"/>
                  <a:pt x="558" y="58"/>
                </a:cubicBezTo>
                <a:cubicBezTo>
                  <a:pt x="559" y="56"/>
                  <a:pt x="559" y="56"/>
                  <a:pt x="559" y="56"/>
                </a:cubicBezTo>
                <a:cubicBezTo>
                  <a:pt x="560" y="57"/>
                  <a:pt x="561" y="59"/>
                  <a:pt x="561" y="60"/>
                </a:cubicBezTo>
                <a:cubicBezTo>
                  <a:pt x="561" y="59"/>
                  <a:pt x="565" y="62"/>
                  <a:pt x="563" y="59"/>
                </a:cubicBezTo>
                <a:cubicBezTo>
                  <a:pt x="564" y="59"/>
                  <a:pt x="565" y="59"/>
                  <a:pt x="566" y="59"/>
                </a:cubicBezTo>
                <a:cubicBezTo>
                  <a:pt x="567" y="64"/>
                  <a:pt x="559" y="61"/>
                  <a:pt x="557" y="63"/>
                </a:cubicBezTo>
                <a:cubicBezTo>
                  <a:pt x="558" y="63"/>
                  <a:pt x="559" y="64"/>
                  <a:pt x="559" y="64"/>
                </a:cubicBezTo>
                <a:cubicBezTo>
                  <a:pt x="560" y="65"/>
                  <a:pt x="560" y="65"/>
                  <a:pt x="560" y="65"/>
                </a:cubicBezTo>
                <a:cubicBezTo>
                  <a:pt x="556" y="65"/>
                  <a:pt x="552" y="66"/>
                  <a:pt x="549" y="66"/>
                </a:cubicBezTo>
                <a:cubicBezTo>
                  <a:pt x="545" y="67"/>
                  <a:pt x="540" y="65"/>
                  <a:pt x="537" y="68"/>
                </a:cubicBezTo>
                <a:cubicBezTo>
                  <a:pt x="532" y="68"/>
                  <a:pt x="529" y="70"/>
                  <a:pt x="524" y="70"/>
                </a:cubicBezTo>
                <a:cubicBezTo>
                  <a:pt x="524" y="72"/>
                  <a:pt x="524" y="72"/>
                  <a:pt x="524" y="72"/>
                </a:cubicBezTo>
                <a:cubicBezTo>
                  <a:pt x="514" y="69"/>
                  <a:pt x="509" y="77"/>
                  <a:pt x="500" y="76"/>
                </a:cubicBezTo>
                <a:cubicBezTo>
                  <a:pt x="500" y="77"/>
                  <a:pt x="501" y="78"/>
                  <a:pt x="501" y="79"/>
                </a:cubicBezTo>
                <a:cubicBezTo>
                  <a:pt x="502" y="79"/>
                  <a:pt x="502" y="80"/>
                  <a:pt x="503" y="79"/>
                </a:cubicBezTo>
                <a:cubicBezTo>
                  <a:pt x="502" y="77"/>
                  <a:pt x="502" y="77"/>
                  <a:pt x="502" y="77"/>
                </a:cubicBezTo>
                <a:cubicBezTo>
                  <a:pt x="504" y="79"/>
                  <a:pt x="504" y="78"/>
                  <a:pt x="505" y="77"/>
                </a:cubicBezTo>
                <a:cubicBezTo>
                  <a:pt x="507" y="78"/>
                  <a:pt x="509" y="81"/>
                  <a:pt x="510" y="79"/>
                </a:cubicBezTo>
                <a:cubicBezTo>
                  <a:pt x="512" y="80"/>
                  <a:pt x="513" y="79"/>
                  <a:pt x="514" y="80"/>
                </a:cubicBezTo>
                <a:cubicBezTo>
                  <a:pt x="514" y="79"/>
                  <a:pt x="514" y="79"/>
                  <a:pt x="514" y="78"/>
                </a:cubicBezTo>
                <a:cubicBezTo>
                  <a:pt x="515" y="78"/>
                  <a:pt x="516" y="77"/>
                  <a:pt x="517" y="78"/>
                </a:cubicBezTo>
                <a:cubicBezTo>
                  <a:pt x="517" y="78"/>
                  <a:pt x="517" y="79"/>
                  <a:pt x="517" y="79"/>
                </a:cubicBezTo>
                <a:cubicBezTo>
                  <a:pt x="524" y="82"/>
                  <a:pt x="527" y="77"/>
                  <a:pt x="534" y="79"/>
                </a:cubicBezTo>
                <a:cubicBezTo>
                  <a:pt x="533" y="78"/>
                  <a:pt x="537" y="78"/>
                  <a:pt x="537" y="77"/>
                </a:cubicBezTo>
                <a:cubicBezTo>
                  <a:pt x="540" y="78"/>
                  <a:pt x="541" y="78"/>
                  <a:pt x="543" y="78"/>
                </a:cubicBezTo>
                <a:cubicBezTo>
                  <a:pt x="544" y="74"/>
                  <a:pt x="549" y="77"/>
                  <a:pt x="552" y="76"/>
                </a:cubicBezTo>
                <a:cubicBezTo>
                  <a:pt x="551" y="73"/>
                  <a:pt x="554" y="74"/>
                  <a:pt x="555" y="73"/>
                </a:cubicBezTo>
                <a:cubicBezTo>
                  <a:pt x="556" y="74"/>
                  <a:pt x="557" y="73"/>
                  <a:pt x="558" y="73"/>
                </a:cubicBezTo>
                <a:cubicBezTo>
                  <a:pt x="559" y="73"/>
                  <a:pt x="558" y="73"/>
                  <a:pt x="558" y="72"/>
                </a:cubicBezTo>
                <a:cubicBezTo>
                  <a:pt x="561" y="71"/>
                  <a:pt x="563" y="75"/>
                  <a:pt x="566" y="74"/>
                </a:cubicBezTo>
                <a:cubicBezTo>
                  <a:pt x="567" y="76"/>
                  <a:pt x="568" y="74"/>
                  <a:pt x="569" y="76"/>
                </a:cubicBezTo>
                <a:cubicBezTo>
                  <a:pt x="570" y="73"/>
                  <a:pt x="572" y="72"/>
                  <a:pt x="574" y="72"/>
                </a:cubicBezTo>
                <a:cubicBezTo>
                  <a:pt x="577" y="74"/>
                  <a:pt x="581" y="73"/>
                  <a:pt x="583" y="74"/>
                </a:cubicBezTo>
                <a:cubicBezTo>
                  <a:pt x="585" y="73"/>
                  <a:pt x="579" y="70"/>
                  <a:pt x="583" y="70"/>
                </a:cubicBezTo>
                <a:cubicBezTo>
                  <a:pt x="585" y="73"/>
                  <a:pt x="585" y="69"/>
                  <a:pt x="588" y="72"/>
                </a:cubicBezTo>
                <a:cubicBezTo>
                  <a:pt x="588" y="71"/>
                  <a:pt x="587" y="69"/>
                  <a:pt x="588" y="69"/>
                </a:cubicBezTo>
                <a:cubicBezTo>
                  <a:pt x="590" y="70"/>
                  <a:pt x="592" y="73"/>
                  <a:pt x="595" y="72"/>
                </a:cubicBezTo>
                <a:cubicBezTo>
                  <a:pt x="596" y="75"/>
                  <a:pt x="597" y="73"/>
                  <a:pt x="599" y="73"/>
                </a:cubicBezTo>
                <a:cubicBezTo>
                  <a:pt x="600" y="73"/>
                  <a:pt x="599" y="72"/>
                  <a:pt x="598" y="71"/>
                </a:cubicBezTo>
                <a:cubicBezTo>
                  <a:pt x="598" y="71"/>
                  <a:pt x="598" y="71"/>
                  <a:pt x="598" y="71"/>
                </a:cubicBezTo>
                <a:cubicBezTo>
                  <a:pt x="597" y="69"/>
                  <a:pt x="600" y="70"/>
                  <a:pt x="600" y="71"/>
                </a:cubicBezTo>
                <a:cubicBezTo>
                  <a:pt x="602" y="72"/>
                  <a:pt x="605" y="74"/>
                  <a:pt x="606" y="73"/>
                </a:cubicBezTo>
                <a:cubicBezTo>
                  <a:pt x="605" y="71"/>
                  <a:pt x="603" y="69"/>
                  <a:pt x="603" y="67"/>
                </a:cubicBezTo>
                <a:cubicBezTo>
                  <a:pt x="602" y="67"/>
                  <a:pt x="602" y="67"/>
                  <a:pt x="602" y="67"/>
                </a:cubicBezTo>
                <a:cubicBezTo>
                  <a:pt x="603" y="67"/>
                  <a:pt x="603" y="66"/>
                  <a:pt x="604" y="66"/>
                </a:cubicBezTo>
                <a:cubicBezTo>
                  <a:pt x="605" y="68"/>
                  <a:pt x="604" y="68"/>
                  <a:pt x="606" y="69"/>
                </a:cubicBezTo>
                <a:cubicBezTo>
                  <a:pt x="608" y="68"/>
                  <a:pt x="608" y="68"/>
                  <a:pt x="608" y="68"/>
                </a:cubicBezTo>
                <a:cubicBezTo>
                  <a:pt x="608" y="68"/>
                  <a:pt x="607" y="67"/>
                  <a:pt x="608" y="67"/>
                </a:cubicBezTo>
                <a:cubicBezTo>
                  <a:pt x="611" y="67"/>
                  <a:pt x="616" y="73"/>
                  <a:pt x="618" y="69"/>
                </a:cubicBezTo>
                <a:cubicBezTo>
                  <a:pt x="623" y="69"/>
                  <a:pt x="628" y="72"/>
                  <a:pt x="631" y="70"/>
                </a:cubicBezTo>
                <a:cubicBezTo>
                  <a:pt x="633" y="72"/>
                  <a:pt x="633" y="72"/>
                  <a:pt x="633" y="72"/>
                </a:cubicBezTo>
                <a:cubicBezTo>
                  <a:pt x="636" y="70"/>
                  <a:pt x="639" y="70"/>
                  <a:pt x="643" y="70"/>
                </a:cubicBezTo>
                <a:cubicBezTo>
                  <a:pt x="643" y="71"/>
                  <a:pt x="642" y="71"/>
                  <a:pt x="643" y="72"/>
                </a:cubicBezTo>
                <a:cubicBezTo>
                  <a:pt x="646" y="74"/>
                  <a:pt x="644" y="69"/>
                  <a:pt x="647" y="70"/>
                </a:cubicBezTo>
                <a:cubicBezTo>
                  <a:pt x="647" y="72"/>
                  <a:pt x="647" y="72"/>
                  <a:pt x="647" y="72"/>
                </a:cubicBezTo>
                <a:cubicBezTo>
                  <a:pt x="651" y="76"/>
                  <a:pt x="653" y="69"/>
                  <a:pt x="657" y="74"/>
                </a:cubicBezTo>
                <a:cubicBezTo>
                  <a:pt x="661" y="75"/>
                  <a:pt x="665" y="74"/>
                  <a:pt x="668" y="73"/>
                </a:cubicBezTo>
                <a:cubicBezTo>
                  <a:pt x="672" y="76"/>
                  <a:pt x="672" y="72"/>
                  <a:pt x="674" y="72"/>
                </a:cubicBezTo>
                <a:cubicBezTo>
                  <a:pt x="673" y="69"/>
                  <a:pt x="676" y="73"/>
                  <a:pt x="676" y="70"/>
                </a:cubicBezTo>
                <a:cubicBezTo>
                  <a:pt x="675" y="68"/>
                  <a:pt x="673" y="70"/>
                  <a:pt x="672" y="67"/>
                </a:cubicBezTo>
                <a:cubicBezTo>
                  <a:pt x="675" y="67"/>
                  <a:pt x="676" y="69"/>
                  <a:pt x="679" y="70"/>
                </a:cubicBezTo>
                <a:cubicBezTo>
                  <a:pt x="682" y="70"/>
                  <a:pt x="689" y="74"/>
                  <a:pt x="690" y="71"/>
                </a:cubicBezTo>
                <a:cubicBezTo>
                  <a:pt x="691" y="72"/>
                  <a:pt x="692" y="72"/>
                  <a:pt x="693" y="73"/>
                </a:cubicBezTo>
                <a:cubicBezTo>
                  <a:pt x="695" y="73"/>
                  <a:pt x="692" y="66"/>
                  <a:pt x="696" y="71"/>
                </a:cubicBezTo>
                <a:cubicBezTo>
                  <a:pt x="700" y="74"/>
                  <a:pt x="698" y="66"/>
                  <a:pt x="703" y="70"/>
                </a:cubicBezTo>
                <a:cubicBezTo>
                  <a:pt x="705" y="68"/>
                  <a:pt x="705" y="68"/>
                  <a:pt x="705" y="68"/>
                </a:cubicBezTo>
                <a:cubicBezTo>
                  <a:pt x="705" y="69"/>
                  <a:pt x="706" y="70"/>
                  <a:pt x="707" y="70"/>
                </a:cubicBezTo>
                <a:cubicBezTo>
                  <a:pt x="709" y="70"/>
                  <a:pt x="705" y="66"/>
                  <a:pt x="708" y="67"/>
                </a:cubicBezTo>
                <a:cubicBezTo>
                  <a:pt x="709" y="69"/>
                  <a:pt x="710" y="68"/>
                  <a:pt x="711" y="68"/>
                </a:cubicBezTo>
                <a:cubicBezTo>
                  <a:pt x="710" y="67"/>
                  <a:pt x="710" y="67"/>
                  <a:pt x="710" y="67"/>
                </a:cubicBezTo>
                <a:cubicBezTo>
                  <a:pt x="716" y="69"/>
                  <a:pt x="716" y="69"/>
                  <a:pt x="716" y="69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4" y="72"/>
                  <a:pt x="711" y="69"/>
                  <a:pt x="711" y="72"/>
                </a:cubicBezTo>
                <a:cubicBezTo>
                  <a:pt x="710" y="71"/>
                  <a:pt x="709" y="71"/>
                  <a:pt x="708" y="71"/>
                </a:cubicBezTo>
                <a:cubicBezTo>
                  <a:pt x="709" y="75"/>
                  <a:pt x="709" y="75"/>
                  <a:pt x="709" y="75"/>
                </a:cubicBezTo>
                <a:cubicBezTo>
                  <a:pt x="711" y="76"/>
                  <a:pt x="712" y="75"/>
                  <a:pt x="713" y="75"/>
                </a:cubicBezTo>
                <a:cubicBezTo>
                  <a:pt x="714" y="77"/>
                  <a:pt x="714" y="77"/>
                  <a:pt x="714" y="77"/>
                </a:cubicBezTo>
                <a:cubicBezTo>
                  <a:pt x="712" y="76"/>
                  <a:pt x="711" y="79"/>
                  <a:pt x="709" y="78"/>
                </a:cubicBezTo>
                <a:cubicBezTo>
                  <a:pt x="708" y="77"/>
                  <a:pt x="708" y="76"/>
                  <a:pt x="707" y="76"/>
                </a:cubicBezTo>
                <a:cubicBezTo>
                  <a:pt x="703" y="76"/>
                  <a:pt x="696" y="76"/>
                  <a:pt x="691" y="78"/>
                </a:cubicBezTo>
                <a:cubicBezTo>
                  <a:pt x="689" y="76"/>
                  <a:pt x="688" y="78"/>
                  <a:pt x="687" y="78"/>
                </a:cubicBezTo>
                <a:cubicBezTo>
                  <a:pt x="685" y="76"/>
                  <a:pt x="684" y="79"/>
                  <a:pt x="681" y="77"/>
                </a:cubicBezTo>
                <a:cubicBezTo>
                  <a:pt x="681" y="77"/>
                  <a:pt x="681" y="77"/>
                  <a:pt x="681" y="77"/>
                </a:cubicBezTo>
                <a:cubicBezTo>
                  <a:pt x="678" y="76"/>
                  <a:pt x="676" y="78"/>
                  <a:pt x="673" y="77"/>
                </a:cubicBezTo>
                <a:cubicBezTo>
                  <a:pt x="672" y="78"/>
                  <a:pt x="671" y="79"/>
                  <a:pt x="668" y="78"/>
                </a:cubicBezTo>
                <a:cubicBezTo>
                  <a:pt x="663" y="76"/>
                  <a:pt x="662" y="82"/>
                  <a:pt x="657" y="79"/>
                </a:cubicBezTo>
                <a:cubicBezTo>
                  <a:pt x="650" y="80"/>
                  <a:pt x="641" y="79"/>
                  <a:pt x="636" y="82"/>
                </a:cubicBezTo>
                <a:cubicBezTo>
                  <a:pt x="632" y="79"/>
                  <a:pt x="630" y="85"/>
                  <a:pt x="626" y="80"/>
                </a:cubicBezTo>
                <a:cubicBezTo>
                  <a:pt x="624" y="80"/>
                  <a:pt x="622" y="79"/>
                  <a:pt x="621" y="81"/>
                </a:cubicBezTo>
                <a:cubicBezTo>
                  <a:pt x="621" y="83"/>
                  <a:pt x="621" y="83"/>
                  <a:pt x="621" y="83"/>
                </a:cubicBezTo>
                <a:cubicBezTo>
                  <a:pt x="618" y="79"/>
                  <a:pt x="616" y="81"/>
                  <a:pt x="613" y="80"/>
                </a:cubicBezTo>
                <a:cubicBezTo>
                  <a:pt x="612" y="80"/>
                  <a:pt x="612" y="81"/>
                  <a:pt x="610" y="82"/>
                </a:cubicBezTo>
                <a:cubicBezTo>
                  <a:pt x="611" y="83"/>
                  <a:pt x="613" y="83"/>
                  <a:pt x="613" y="84"/>
                </a:cubicBezTo>
                <a:cubicBezTo>
                  <a:pt x="611" y="85"/>
                  <a:pt x="607" y="80"/>
                  <a:pt x="605" y="81"/>
                </a:cubicBezTo>
                <a:cubicBezTo>
                  <a:pt x="601" y="76"/>
                  <a:pt x="598" y="80"/>
                  <a:pt x="595" y="77"/>
                </a:cubicBezTo>
                <a:cubicBezTo>
                  <a:pt x="595" y="81"/>
                  <a:pt x="588" y="75"/>
                  <a:pt x="591" y="80"/>
                </a:cubicBezTo>
                <a:cubicBezTo>
                  <a:pt x="588" y="79"/>
                  <a:pt x="587" y="83"/>
                  <a:pt x="583" y="79"/>
                </a:cubicBezTo>
                <a:cubicBezTo>
                  <a:pt x="582" y="79"/>
                  <a:pt x="580" y="79"/>
                  <a:pt x="580" y="80"/>
                </a:cubicBezTo>
                <a:cubicBezTo>
                  <a:pt x="583" y="82"/>
                  <a:pt x="583" y="82"/>
                  <a:pt x="583" y="82"/>
                </a:cubicBezTo>
                <a:cubicBezTo>
                  <a:pt x="582" y="83"/>
                  <a:pt x="582" y="83"/>
                  <a:pt x="582" y="83"/>
                </a:cubicBezTo>
                <a:cubicBezTo>
                  <a:pt x="586" y="86"/>
                  <a:pt x="586" y="86"/>
                  <a:pt x="586" y="86"/>
                </a:cubicBezTo>
                <a:cubicBezTo>
                  <a:pt x="584" y="86"/>
                  <a:pt x="583" y="88"/>
                  <a:pt x="581" y="86"/>
                </a:cubicBezTo>
                <a:cubicBezTo>
                  <a:pt x="581" y="83"/>
                  <a:pt x="581" y="83"/>
                  <a:pt x="581" y="83"/>
                </a:cubicBezTo>
                <a:cubicBezTo>
                  <a:pt x="578" y="80"/>
                  <a:pt x="575" y="83"/>
                  <a:pt x="572" y="80"/>
                </a:cubicBezTo>
                <a:cubicBezTo>
                  <a:pt x="573" y="83"/>
                  <a:pt x="569" y="81"/>
                  <a:pt x="567" y="80"/>
                </a:cubicBezTo>
                <a:cubicBezTo>
                  <a:pt x="563" y="78"/>
                  <a:pt x="560" y="80"/>
                  <a:pt x="558" y="81"/>
                </a:cubicBezTo>
                <a:cubicBezTo>
                  <a:pt x="559" y="83"/>
                  <a:pt x="559" y="83"/>
                  <a:pt x="559" y="83"/>
                </a:cubicBezTo>
                <a:cubicBezTo>
                  <a:pt x="559" y="83"/>
                  <a:pt x="559" y="83"/>
                  <a:pt x="558" y="84"/>
                </a:cubicBezTo>
                <a:cubicBezTo>
                  <a:pt x="560" y="86"/>
                  <a:pt x="560" y="83"/>
                  <a:pt x="562" y="85"/>
                </a:cubicBezTo>
                <a:cubicBezTo>
                  <a:pt x="562" y="89"/>
                  <a:pt x="558" y="82"/>
                  <a:pt x="558" y="86"/>
                </a:cubicBezTo>
                <a:cubicBezTo>
                  <a:pt x="557" y="86"/>
                  <a:pt x="555" y="86"/>
                  <a:pt x="555" y="84"/>
                </a:cubicBezTo>
                <a:cubicBezTo>
                  <a:pt x="553" y="85"/>
                  <a:pt x="549" y="84"/>
                  <a:pt x="549" y="86"/>
                </a:cubicBezTo>
                <a:cubicBezTo>
                  <a:pt x="547" y="84"/>
                  <a:pt x="546" y="89"/>
                  <a:pt x="543" y="87"/>
                </a:cubicBezTo>
                <a:cubicBezTo>
                  <a:pt x="539" y="90"/>
                  <a:pt x="530" y="86"/>
                  <a:pt x="529" y="94"/>
                </a:cubicBezTo>
                <a:cubicBezTo>
                  <a:pt x="531" y="94"/>
                  <a:pt x="535" y="97"/>
                  <a:pt x="535" y="93"/>
                </a:cubicBezTo>
                <a:cubicBezTo>
                  <a:pt x="536" y="92"/>
                  <a:pt x="538" y="95"/>
                  <a:pt x="539" y="94"/>
                </a:cubicBezTo>
                <a:cubicBezTo>
                  <a:pt x="539" y="94"/>
                  <a:pt x="540" y="95"/>
                  <a:pt x="541" y="95"/>
                </a:cubicBezTo>
                <a:cubicBezTo>
                  <a:pt x="540" y="97"/>
                  <a:pt x="540" y="97"/>
                  <a:pt x="540" y="97"/>
                </a:cubicBezTo>
                <a:cubicBezTo>
                  <a:pt x="545" y="103"/>
                  <a:pt x="548" y="96"/>
                  <a:pt x="554" y="101"/>
                </a:cubicBezTo>
                <a:cubicBezTo>
                  <a:pt x="557" y="101"/>
                  <a:pt x="557" y="101"/>
                  <a:pt x="557" y="101"/>
                </a:cubicBezTo>
                <a:cubicBezTo>
                  <a:pt x="556" y="102"/>
                  <a:pt x="558" y="107"/>
                  <a:pt x="554" y="105"/>
                </a:cubicBezTo>
                <a:cubicBezTo>
                  <a:pt x="551" y="102"/>
                  <a:pt x="549" y="106"/>
                  <a:pt x="546" y="104"/>
                </a:cubicBezTo>
                <a:cubicBezTo>
                  <a:pt x="542" y="105"/>
                  <a:pt x="539" y="107"/>
                  <a:pt x="535" y="107"/>
                </a:cubicBezTo>
                <a:cubicBezTo>
                  <a:pt x="537" y="112"/>
                  <a:pt x="543" y="109"/>
                  <a:pt x="546" y="109"/>
                </a:cubicBezTo>
                <a:cubicBezTo>
                  <a:pt x="550" y="108"/>
                  <a:pt x="555" y="111"/>
                  <a:pt x="556" y="107"/>
                </a:cubicBezTo>
                <a:cubicBezTo>
                  <a:pt x="558" y="107"/>
                  <a:pt x="562" y="110"/>
                  <a:pt x="562" y="106"/>
                </a:cubicBezTo>
                <a:cubicBezTo>
                  <a:pt x="562" y="105"/>
                  <a:pt x="562" y="105"/>
                  <a:pt x="562" y="105"/>
                </a:cubicBezTo>
                <a:cubicBezTo>
                  <a:pt x="563" y="105"/>
                  <a:pt x="563" y="105"/>
                  <a:pt x="563" y="105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7" y="107"/>
                  <a:pt x="567" y="107"/>
                  <a:pt x="567" y="107"/>
                </a:cubicBezTo>
                <a:cubicBezTo>
                  <a:pt x="566" y="106"/>
                  <a:pt x="566" y="106"/>
                  <a:pt x="566" y="106"/>
                </a:cubicBezTo>
                <a:cubicBezTo>
                  <a:pt x="568" y="107"/>
                  <a:pt x="568" y="107"/>
                  <a:pt x="568" y="107"/>
                </a:cubicBezTo>
                <a:cubicBezTo>
                  <a:pt x="569" y="106"/>
                  <a:pt x="565" y="104"/>
                  <a:pt x="568" y="104"/>
                </a:cubicBezTo>
                <a:cubicBezTo>
                  <a:pt x="573" y="103"/>
                  <a:pt x="578" y="111"/>
                  <a:pt x="581" y="107"/>
                </a:cubicBezTo>
                <a:cubicBezTo>
                  <a:pt x="583" y="108"/>
                  <a:pt x="585" y="108"/>
                  <a:pt x="585" y="110"/>
                </a:cubicBezTo>
                <a:cubicBezTo>
                  <a:pt x="586" y="113"/>
                  <a:pt x="588" y="112"/>
                  <a:pt x="590" y="113"/>
                </a:cubicBezTo>
                <a:cubicBezTo>
                  <a:pt x="590" y="112"/>
                  <a:pt x="593" y="114"/>
                  <a:pt x="594" y="116"/>
                </a:cubicBezTo>
                <a:cubicBezTo>
                  <a:pt x="594" y="117"/>
                  <a:pt x="594" y="117"/>
                  <a:pt x="594" y="117"/>
                </a:cubicBezTo>
                <a:cubicBezTo>
                  <a:pt x="590" y="116"/>
                  <a:pt x="589" y="120"/>
                  <a:pt x="584" y="117"/>
                </a:cubicBezTo>
                <a:cubicBezTo>
                  <a:pt x="584" y="121"/>
                  <a:pt x="580" y="116"/>
                  <a:pt x="579" y="118"/>
                </a:cubicBezTo>
                <a:cubicBezTo>
                  <a:pt x="577" y="116"/>
                  <a:pt x="573" y="117"/>
                  <a:pt x="571" y="116"/>
                </a:cubicBezTo>
                <a:cubicBezTo>
                  <a:pt x="572" y="120"/>
                  <a:pt x="572" y="120"/>
                  <a:pt x="572" y="120"/>
                </a:cubicBezTo>
                <a:cubicBezTo>
                  <a:pt x="570" y="119"/>
                  <a:pt x="570" y="119"/>
                  <a:pt x="570" y="119"/>
                </a:cubicBezTo>
                <a:cubicBezTo>
                  <a:pt x="570" y="118"/>
                  <a:pt x="570" y="118"/>
                  <a:pt x="570" y="118"/>
                </a:cubicBezTo>
                <a:cubicBezTo>
                  <a:pt x="568" y="116"/>
                  <a:pt x="565" y="117"/>
                  <a:pt x="564" y="117"/>
                </a:cubicBezTo>
                <a:cubicBezTo>
                  <a:pt x="561" y="117"/>
                  <a:pt x="559" y="117"/>
                  <a:pt x="557" y="118"/>
                </a:cubicBezTo>
                <a:cubicBezTo>
                  <a:pt x="558" y="120"/>
                  <a:pt x="558" y="120"/>
                  <a:pt x="558" y="120"/>
                </a:cubicBezTo>
                <a:cubicBezTo>
                  <a:pt x="557" y="120"/>
                  <a:pt x="557" y="118"/>
                  <a:pt x="555" y="118"/>
                </a:cubicBezTo>
                <a:cubicBezTo>
                  <a:pt x="548" y="117"/>
                  <a:pt x="539" y="117"/>
                  <a:pt x="534" y="120"/>
                </a:cubicBezTo>
                <a:cubicBezTo>
                  <a:pt x="532" y="118"/>
                  <a:pt x="531" y="119"/>
                  <a:pt x="530" y="119"/>
                </a:cubicBezTo>
                <a:cubicBezTo>
                  <a:pt x="530" y="121"/>
                  <a:pt x="527" y="118"/>
                  <a:pt x="527" y="121"/>
                </a:cubicBezTo>
                <a:cubicBezTo>
                  <a:pt x="527" y="120"/>
                  <a:pt x="526" y="119"/>
                  <a:pt x="525" y="119"/>
                </a:cubicBezTo>
                <a:cubicBezTo>
                  <a:pt x="525" y="120"/>
                  <a:pt x="524" y="120"/>
                  <a:pt x="524" y="121"/>
                </a:cubicBezTo>
                <a:cubicBezTo>
                  <a:pt x="527" y="125"/>
                  <a:pt x="533" y="120"/>
                  <a:pt x="533" y="127"/>
                </a:cubicBezTo>
                <a:cubicBezTo>
                  <a:pt x="533" y="128"/>
                  <a:pt x="534" y="128"/>
                  <a:pt x="534" y="128"/>
                </a:cubicBezTo>
                <a:cubicBezTo>
                  <a:pt x="534" y="129"/>
                  <a:pt x="534" y="129"/>
                  <a:pt x="534" y="129"/>
                </a:cubicBezTo>
                <a:cubicBezTo>
                  <a:pt x="536" y="130"/>
                  <a:pt x="536" y="129"/>
                  <a:pt x="538" y="130"/>
                </a:cubicBezTo>
                <a:cubicBezTo>
                  <a:pt x="538" y="132"/>
                  <a:pt x="538" y="132"/>
                  <a:pt x="538" y="132"/>
                </a:cubicBezTo>
                <a:cubicBezTo>
                  <a:pt x="545" y="134"/>
                  <a:pt x="552" y="132"/>
                  <a:pt x="556" y="132"/>
                </a:cubicBezTo>
                <a:cubicBezTo>
                  <a:pt x="556" y="131"/>
                  <a:pt x="556" y="131"/>
                  <a:pt x="555" y="130"/>
                </a:cubicBezTo>
                <a:cubicBezTo>
                  <a:pt x="558" y="132"/>
                  <a:pt x="556" y="128"/>
                  <a:pt x="557" y="127"/>
                </a:cubicBezTo>
                <a:cubicBezTo>
                  <a:pt x="560" y="127"/>
                  <a:pt x="563" y="127"/>
                  <a:pt x="565" y="127"/>
                </a:cubicBezTo>
                <a:cubicBezTo>
                  <a:pt x="566" y="127"/>
                  <a:pt x="566" y="127"/>
                  <a:pt x="566" y="127"/>
                </a:cubicBezTo>
                <a:cubicBezTo>
                  <a:pt x="565" y="127"/>
                  <a:pt x="565" y="128"/>
                  <a:pt x="564" y="129"/>
                </a:cubicBezTo>
                <a:cubicBezTo>
                  <a:pt x="564" y="130"/>
                  <a:pt x="564" y="130"/>
                  <a:pt x="564" y="130"/>
                </a:cubicBezTo>
                <a:cubicBezTo>
                  <a:pt x="568" y="129"/>
                  <a:pt x="571" y="128"/>
                  <a:pt x="573" y="126"/>
                </a:cubicBezTo>
                <a:cubicBezTo>
                  <a:pt x="575" y="128"/>
                  <a:pt x="575" y="128"/>
                  <a:pt x="575" y="128"/>
                </a:cubicBezTo>
                <a:cubicBezTo>
                  <a:pt x="576" y="128"/>
                  <a:pt x="575" y="126"/>
                  <a:pt x="575" y="124"/>
                </a:cubicBezTo>
                <a:cubicBezTo>
                  <a:pt x="576" y="127"/>
                  <a:pt x="580" y="128"/>
                  <a:pt x="582" y="129"/>
                </a:cubicBezTo>
                <a:cubicBezTo>
                  <a:pt x="584" y="126"/>
                  <a:pt x="588" y="128"/>
                  <a:pt x="592" y="127"/>
                </a:cubicBezTo>
                <a:cubicBezTo>
                  <a:pt x="595" y="129"/>
                  <a:pt x="595" y="129"/>
                  <a:pt x="595" y="129"/>
                </a:cubicBezTo>
                <a:cubicBezTo>
                  <a:pt x="596" y="129"/>
                  <a:pt x="595" y="127"/>
                  <a:pt x="594" y="126"/>
                </a:cubicBezTo>
                <a:cubicBezTo>
                  <a:pt x="594" y="124"/>
                  <a:pt x="592" y="127"/>
                  <a:pt x="591" y="124"/>
                </a:cubicBezTo>
                <a:cubicBezTo>
                  <a:pt x="592" y="124"/>
                  <a:pt x="592" y="124"/>
                  <a:pt x="592" y="124"/>
                </a:cubicBezTo>
                <a:cubicBezTo>
                  <a:pt x="593" y="124"/>
                  <a:pt x="597" y="126"/>
                  <a:pt x="597" y="124"/>
                </a:cubicBezTo>
                <a:cubicBezTo>
                  <a:pt x="599" y="127"/>
                  <a:pt x="599" y="127"/>
                  <a:pt x="599" y="127"/>
                </a:cubicBezTo>
                <a:cubicBezTo>
                  <a:pt x="599" y="126"/>
                  <a:pt x="600" y="125"/>
                  <a:pt x="601" y="126"/>
                </a:cubicBezTo>
                <a:cubicBezTo>
                  <a:pt x="601" y="126"/>
                  <a:pt x="602" y="129"/>
                  <a:pt x="603" y="128"/>
                </a:cubicBezTo>
                <a:cubicBezTo>
                  <a:pt x="605" y="125"/>
                  <a:pt x="599" y="124"/>
                  <a:pt x="601" y="121"/>
                </a:cubicBezTo>
                <a:cubicBezTo>
                  <a:pt x="606" y="122"/>
                  <a:pt x="612" y="122"/>
                  <a:pt x="618" y="126"/>
                </a:cubicBezTo>
                <a:cubicBezTo>
                  <a:pt x="621" y="125"/>
                  <a:pt x="618" y="120"/>
                  <a:pt x="622" y="123"/>
                </a:cubicBezTo>
                <a:cubicBezTo>
                  <a:pt x="626" y="125"/>
                  <a:pt x="624" y="122"/>
                  <a:pt x="627" y="122"/>
                </a:cubicBezTo>
                <a:cubicBezTo>
                  <a:pt x="629" y="121"/>
                  <a:pt x="633" y="125"/>
                  <a:pt x="633" y="122"/>
                </a:cubicBezTo>
                <a:cubicBezTo>
                  <a:pt x="636" y="125"/>
                  <a:pt x="638" y="121"/>
                  <a:pt x="641" y="124"/>
                </a:cubicBezTo>
                <a:cubicBezTo>
                  <a:pt x="645" y="123"/>
                  <a:pt x="651" y="125"/>
                  <a:pt x="655" y="124"/>
                </a:cubicBezTo>
                <a:cubicBezTo>
                  <a:pt x="655" y="124"/>
                  <a:pt x="658" y="125"/>
                  <a:pt x="658" y="123"/>
                </a:cubicBezTo>
                <a:cubicBezTo>
                  <a:pt x="659" y="126"/>
                  <a:pt x="659" y="126"/>
                  <a:pt x="659" y="126"/>
                </a:cubicBezTo>
                <a:cubicBezTo>
                  <a:pt x="660" y="124"/>
                  <a:pt x="661" y="127"/>
                  <a:pt x="663" y="127"/>
                </a:cubicBezTo>
                <a:cubicBezTo>
                  <a:pt x="665" y="124"/>
                  <a:pt x="669" y="129"/>
                  <a:pt x="670" y="125"/>
                </a:cubicBezTo>
                <a:cubicBezTo>
                  <a:pt x="672" y="126"/>
                  <a:pt x="674" y="124"/>
                  <a:pt x="677" y="126"/>
                </a:cubicBezTo>
                <a:cubicBezTo>
                  <a:pt x="680" y="127"/>
                  <a:pt x="682" y="122"/>
                  <a:pt x="685" y="124"/>
                </a:cubicBezTo>
                <a:cubicBezTo>
                  <a:pt x="686" y="124"/>
                  <a:pt x="686" y="123"/>
                  <a:pt x="687" y="123"/>
                </a:cubicBezTo>
                <a:cubicBezTo>
                  <a:pt x="689" y="127"/>
                  <a:pt x="692" y="127"/>
                  <a:pt x="695" y="128"/>
                </a:cubicBezTo>
                <a:cubicBezTo>
                  <a:pt x="704" y="125"/>
                  <a:pt x="704" y="125"/>
                  <a:pt x="704" y="125"/>
                </a:cubicBezTo>
                <a:cubicBezTo>
                  <a:pt x="704" y="123"/>
                  <a:pt x="704" y="123"/>
                  <a:pt x="704" y="123"/>
                </a:cubicBezTo>
                <a:cubicBezTo>
                  <a:pt x="705" y="124"/>
                  <a:pt x="705" y="125"/>
                  <a:pt x="706" y="125"/>
                </a:cubicBezTo>
                <a:cubicBezTo>
                  <a:pt x="707" y="124"/>
                  <a:pt x="714" y="127"/>
                  <a:pt x="712" y="122"/>
                </a:cubicBezTo>
                <a:cubicBezTo>
                  <a:pt x="713" y="125"/>
                  <a:pt x="717" y="123"/>
                  <a:pt x="718" y="123"/>
                </a:cubicBezTo>
                <a:cubicBezTo>
                  <a:pt x="724" y="126"/>
                  <a:pt x="725" y="119"/>
                  <a:pt x="731" y="122"/>
                </a:cubicBezTo>
                <a:cubicBezTo>
                  <a:pt x="733" y="121"/>
                  <a:pt x="736" y="122"/>
                  <a:pt x="738" y="119"/>
                </a:cubicBezTo>
                <a:cubicBezTo>
                  <a:pt x="739" y="120"/>
                  <a:pt x="740" y="119"/>
                  <a:pt x="739" y="118"/>
                </a:cubicBezTo>
                <a:cubicBezTo>
                  <a:pt x="742" y="122"/>
                  <a:pt x="747" y="118"/>
                  <a:pt x="750" y="118"/>
                </a:cubicBezTo>
                <a:cubicBezTo>
                  <a:pt x="753" y="120"/>
                  <a:pt x="754" y="117"/>
                  <a:pt x="757" y="120"/>
                </a:cubicBezTo>
                <a:cubicBezTo>
                  <a:pt x="756" y="116"/>
                  <a:pt x="761" y="121"/>
                  <a:pt x="762" y="118"/>
                </a:cubicBezTo>
                <a:cubicBezTo>
                  <a:pt x="765" y="118"/>
                  <a:pt x="767" y="121"/>
                  <a:pt x="770" y="122"/>
                </a:cubicBezTo>
                <a:cubicBezTo>
                  <a:pt x="771" y="120"/>
                  <a:pt x="768" y="120"/>
                  <a:pt x="767" y="118"/>
                </a:cubicBezTo>
                <a:cubicBezTo>
                  <a:pt x="768" y="118"/>
                  <a:pt x="773" y="119"/>
                  <a:pt x="772" y="116"/>
                </a:cubicBezTo>
                <a:cubicBezTo>
                  <a:pt x="776" y="118"/>
                  <a:pt x="776" y="118"/>
                  <a:pt x="776" y="118"/>
                </a:cubicBezTo>
                <a:cubicBezTo>
                  <a:pt x="775" y="122"/>
                  <a:pt x="775" y="122"/>
                  <a:pt x="775" y="122"/>
                </a:cubicBezTo>
                <a:cubicBezTo>
                  <a:pt x="776" y="123"/>
                  <a:pt x="776" y="123"/>
                  <a:pt x="776" y="123"/>
                </a:cubicBezTo>
                <a:cubicBezTo>
                  <a:pt x="774" y="123"/>
                  <a:pt x="770" y="122"/>
                  <a:pt x="769" y="123"/>
                </a:cubicBezTo>
                <a:cubicBezTo>
                  <a:pt x="771" y="124"/>
                  <a:pt x="776" y="125"/>
                  <a:pt x="778" y="125"/>
                </a:cubicBezTo>
                <a:cubicBezTo>
                  <a:pt x="779" y="126"/>
                  <a:pt x="779" y="126"/>
                  <a:pt x="779" y="126"/>
                </a:cubicBezTo>
                <a:cubicBezTo>
                  <a:pt x="776" y="125"/>
                  <a:pt x="772" y="125"/>
                  <a:pt x="770" y="127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9" y="123"/>
                  <a:pt x="769" y="123"/>
                  <a:pt x="769" y="123"/>
                </a:cubicBezTo>
                <a:cubicBezTo>
                  <a:pt x="767" y="122"/>
                  <a:pt x="764" y="122"/>
                  <a:pt x="764" y="123"/>
                </a:cubicBezTo>
                <a:cubicBezTo>
                  <a:pt x="764" y="125"/>
                  <a:pt x="764" y="125"/>
                  <a:pt x="764" y="125"/>
                </a:cubicBezTo>
                <a:cubicBezTo>
                  <a:pt x="761" y="123"/>
                  <a:pt x="759" y="124"/>
                  <a:pt x="756" y="124"/>
                </a:cubicBezTo>
                <a:cubicBezTo>
                  <a:pt x="756" y="126"/>
                  <a:pt x="756" y="126"/>
                  <a:pt x="756" y="126"/>
                </a:cubicBezTo>
                <a:cubicBezTo>
                  <a:pt x="757" y="125"/>
                  <a:pt x="753" y="122"/>
                  <a:pt x="751" y="123"/>
                </a:cubicBezTo>
                <a:cubicBezTo>
                  <a:pt x="749" y="124"/>
                  <a:pt x="749" y="127"/>
                  <a:pt x="747" y="127"/>
                </a:cubicBezTo>
                <a:cubicBezTo>
                  <a:pt x="746" y="125"/>
                  <a:pt x="746" y="125"/>
                  <a:pt x="746" y="125"/>
                </a:cubicBezTo>
                <a:cubicBezTo>
                  <a:pt x="742" y="126"/>
                  <a:pt x="737" y="123"/>
                  <a:pt x="737" y="128"/>
                </a:cubicBezTo>
                <a:cubicBezTo>
                  <a:pt x="735" y="125"/>
                  <a:pt x="735" y="125"/>
                  <a:pt x="735" y="125"/>
                </a:cubicBezTo>
                <a:cubicBezTo>
                  <a:pt x="731" y="127"/>
                  <a:pt x="725" y="128"/>
                  <a:pt x="723" y="131"/>
                </a:cubicBezTo>
                <a:cubicBezTo>
                  <a:pt x="721" y="133"/>
                  <a:pt x="717" y="133"/>
                  <a:pt x="714" y="133"/>
                </a:cubicBezTo>
                <a:cubicBezTo>
                  <a:pt x="710" y="131"/>
                  <a:pt x="711" y="139"/>
                  <a:pt x="707" y="133"/>
                </a:cubicBezTo>
                <a:cubicBezTo>
                  <a:pt x="705" y="135"/>
                  <a:pt x="705" y="135"/>
                  <a:pt x="705" y="135"/>
                </a:cubicBezTo>
                <a:cubicBezTo>
                  <a:pt x="702" y="130"/>
                  <a:pt x="710" y="136"/>
                  <a:pt x="707" y="130"/>
                </a:cubicBezTo>
                <a:cubicBezTo>
                  <a:pt x="704" y="132"/>
                  <a:pt x="698" y="125"/>
                  <a:pt x="698" y="131"/>
                </a:cubicBezTo>
                <a:cubicBezTo>
                  <a:pt x="695" y="131"/>
                  <a:pt x="694" y="133"/>
                  <a:pt x="691" y="131"/>
                </a:cubicBezTo>
                <a:cubicBezTo>
                  <a:pt x="691" y="136"/>
                  <a:pt x="685" y="127"/>
                  <a:pt x="686" y="133"/>
                </a:cubicBezTo>
                <a:cubicBezTo>
                  <a:pt x="681" y="131"/>
                  <a:pt x="684" y="138"/>
                  <a:pt x="680" y="139"/>
                </a:cubicBezTo>
                <a:cubicBezTo>
                  <a:pt x="679" y="139"/>
                  <a:pt x="679" y="136"/>
                  <a:pt x="676" y="136"/>
                </a:cubicBezTo>
                <a:cubicBezTo>
                  <a:pt x="676" y="135"/>
                  <a:pt x="679" y="134"/>
                  <a:pt x="676" y="132"/>
                </a:cubicBezTo>
                <a:cubicBezTo>
                  <a:pt x="675" y="136"/>
                  <a:pt x="671" y="131"/>
                  <a:pt x="669" y="133"/>
                </a:cubicBezTo>
                <a:cubicBezTo>
                  <a:pt x="667" y="133"/>
                  <a:pt x="662" y="132"/>
                  <a:pt x="660" y="134"/>
                </a:cubicBezTo>
                <a:cubicBezTo>
                  <a:pt x="660" y="136"/>
                  <a:pt x="657" y="137"/>
                  <a:pt x="655" y="138"/>
                </a:cubicBezTo>
                <a:cubicBezTo>
                  <a:pt x="654" y="138"/>
                  <a:pt x="651" y="136"/>
                  <a:pt x="652" y="138"/>
                </a:cubicBezTo>
                <a:cubicBezTo>
                  <a:pt x="647" y="136"/>
                  <a:pt x="644" y="137"/>
                  <a:pt x="640" y="138"/>
                </a:cubicBezTo>
                <a:cubicBezTo>
                  <a:pt x="640" y="137"/>
                  <a:pt x="639" y="136"/>
                  <a:pt x="638" y="136"/>
                </a:cubicBezTo>
                <a:cubicBezTo>
                  <a:pt x="633" y="136"/>
                  <a:pt x="629" y="137"/>
                  <a:pt x="624" y="135"/>
                </a:cubicBezTo>
                <a:cubicBezTo>
                  <a:pt x="624" y="136"/>
                  <a:pt x="624" y="136"/>
                  <a:pt x="624" y="136"/>
                </a:cubicBezTo>
                <a:cubicBezTo>
                  <a:pt x="620" y="135"/>
                  <a:pt x="616" y="135"/>
                  <a:pt x="614" y="136"/>
                </a:cubicBezTo>
                <a:cubicBezTo>
                  <a:pt x="611" y="135"/>
                  <a:pt x="609" y="136"/>
                  <a:pt x="605" y="134"/>
                </a:cubicBezTo>
                <a:cubicBezTo>
                  <a:pt x="597" y="136"/>
                  <a:pt x="588" y="137"/>
                  <a:pt x="578" y="135"/>
                </a:cubicBezTo>
                <a:cubicBezTo>
                  <a:pt x="573" y="135"/>
                  <a:pt x="568" y="135"/>
                  <a:pt x="563" y="135"/>
                </a:cubicBezTo>
                <a:cubicBezTo>
                  <a:pt x="563" y="138"/>
                  <a:pt x="562" y="137"/>
                  <a:pt x="561" y="137"/>
                </a:cubicBezTo>
                <a:cubicBezTo>
                  <a:pt x="560" y="136"/>
                  <a:pt x="560" y="136"/>
                  <a:pt x="560" y="136"/>
                </a:cubicBezTo>
                <a:cubicBezTo>
                  <a:pt x="557" y="135"/>
                  <a:pt x="556" y="138"/>
                  <a:pt x="554" y="137"/>
                </a:cubicBezTo>
                <a:cubicBezTo>
                  <a:pt x="554" y="138"/>
                  <a:pt x="553" y="138"/>
                  <a:pt x="553" y="139"/>
                </a:cubicBezTo>
                <a:cubicBezTo>
                  <a:pt x="556" y="141"/>
                  <a:pt x="555" y="139"/>
                  <a:pt x="558" y="140"/>
                </a:cubicBezTo>
                <a:cubicBezTo>
                  <a:pt x="559" y="145"/>
                  <a:pt x="555" y="142"/>
                  <a:pt x="552" y="144"/>
                </a:cubicBezTo>
                <a:cubicBezTo>
                  <a:pt x="550" y="143"/>
                  <a:pt x="548" y="145"/>
                  <a:pt x="546" y="141"/>
                </a:cubicBezTo>
                <a:cubicBezTo>
                  <a:pt x="546" y="140"/>
                  <a:pt x="546" y="140"/>
                  <a:pt x="546" y="139"/>
                </a:cubicBezTo>
                <a:cubicBezTo>
                  <a:pt x="543" y="139"/>
                  <a:pt x="537" y="139"/>
                  <a:pt x="537" y="143"/>
                </a:cubicBezTo>
                <a:cubicBezTo>
                  <a:pt x="534" y="141"/>
                  <a:pt x="533" y="145"/>
                  <a:pt x="531" y="143"/>
                </a:cubicBezTo>
                <a:cubicBezTo>
                  <a:pt x="531" y="145"/>
                  <a:pt x="529" y="145"/>
                  <a:pt x="527" y="145"/>
                </a:cubicBezTo>
                <a:cubicBezTo>
                  <a:pt x="525" y="142"/>
                  <a:pt x="531" y="143"/>
                  <a:pt x="527" y="140"/>
                </a:cubicBezTo>
                <a:cubicBezTo>
                  <a:pt x="525" y="140"/>
                  <a:pt x="526" y="142"/>
                  <a:pt x="524" y="140"/>
                </a:cubicBezTo>
                <a:cubicBezTo>
                  <a:pt x="523" y="143"/>
                  <a:pt x="519" y="141"/>
                  <a:pt x="517" y="142"/>
                </a:cubicBezTo>
                <a:cubicBezTo>
                  <a:pt x="513" y="140"/>
                  <a:pt x="511" y="145"/>
                  <a:pt x="506" y="142"/>
                </a:cubicBezTo>
                <a:cubicBezTo>
                  <a:pt x="494" y="143"/>
                  <a:pt x="483" y="150"/>
                  <a:pt x="467" y="146"/>
                </a:cubicBezTo>
                <a:cubicBezTo>
                  <a:pt x="466" y="148"/>
                  <a:pt x="463" y="146"/>
                  <a:pt x="461" y="145"/>
                </a:cubicBezTo>
                <a:cubicBezTo>
                  <a:pt x="456" y="146"/>
                  <a:pt x="450" y="145"/>
                  <a:pt x="445" y="144"/>
                </a:cubicBezTo>
                <a:cubicBezTo>
                  <a:pt x="443" y="142"/>
                  <a:pt x="442" y="144"/>
                  <a:pt x="440" y="144"/>
                </a:cubicBezTo>
                <a:cubicBezTo>
                  <a:pt x="433" y="145"/>
                  <a:pt x="424" y="140"/>
                  <a:pt x="421" y="147"/>
                </a:cubicBezTo>
                <a:cubicBezTo>
                  <a:pt x="417" y="146"/>
                  <a:pt x="413" y="149"/>
                  <a:pt x="408" y="147"/>
                </a:cubicBezTo>
                <a:cubicBezTo>
                  <a:pt x="408" y="147"/>
                  <a:pt x="407" y="147"/>
                  <a:pt x="407" y="148"/>
                </a:cubicBezTo>
                <a:cubicBezTo>
                  <a:pt x="408" y="151"/>
                  <a:pt x="408" y="151"/>
                  <a:pt x="408" y="151"/>
                </a:cubicBezTo>
                <a:cubicBezTo>
                  <a:pt x="405" y="151"/>
                  <a:pt x="402" y="149"/>
                  <a:pt x="401" y="152"/>
                </a:cubicBezTo>
                <a:cubicBezTo>
                  <a:pt x="400" y="151"/>
                  <a:pt x="399" y="152"/>
                  <a:pt x="398" y="152"/>
                </a:cubicBezTo>
                <a:cubicBezTo>
                  <a:pt x="398" y="151"/>
                  <a:pt x="397" y="150"/>
                  <a:pt x="396" y="149"/>
                </a:cubicBezTo>
                <a:cubicBezTo>
                  <a:pt x="394" y="149"/>
                  <a:pt x="395" y="151"/>
                  <a:pt x="395" y="151"/>
                </a:cubicBezTo>
                <a:cubicBezTo>
                  <a:pt x="393" y="154"/>
                  <a:pt x="387" y="147"/>
                  <a:pt x="387" y="152"/>
                </a:cubicBezTo>
                <a:cubicBezTo>
                  <a:pt x="386" y="152"/>
                  <a:pt x="384" y="152"/>
                  <a:pt x="384" y="150"/>
                </a:cubicBezTo>
                <a:cubicBezTo>
                  <a:pt x="382" y="150"/>
                  <a:pt x="381" y="152"/>
                  <a:pt x="381" y="154"/>
                </a:cubicBezTo>
                <a:cubicBezTo>
                  <a:pt x="378" y="152"/>
                  <a:pt x="376" y="152"/>
                  <a:pt x="373" y="151"/>
                </a:cubicBezTo>
                <a:cubicBezTo>
                  <a:pt x="371" y="148"/>
                  <a:pt x="370" y="151"/>
                  <a:pt x="368" y="150"/>
                </a:cubicBezTo>
                <a:cubicBezTo>
                  <a:pt x="367" y="152"/>
                  <a:pt x="363" y="149"/>
                  <a:pt x="362" y="151"/>
                </a:cubicBezTo>
                <a:cubicBezTo>
                  <a:pt x="359" y="151"/>
                  <a:pt x="356" y="152"/>
                  <a:pt x="353" y="153"/>
                </a:cubicBezTo>
                <a:cubicBezTo>
                  <a:pt x="354" y="157"/>
                  <a:pt x="348" y="153"/>
                  <a:pt x="346" y="153"/>
                </a:cubicBezTo>
                <a:cubicBezTo>
                  <a:pt x="344" y="153"/>
                  <a:pt x="343" y="153"/>
                  <a:pt x="342" y="154"/>
                </a:cubicBezTo>
                <a:cubicBezTo>
                  <a:pt x="342" y="154"/>
                  <a:pt x="341" y="153"/>
                  <a:pt x="340" y="153"/>
                </a:cubicBezTo>
                <a:cubicBezTo>
                  <a:pt x="339" y="154"/>
                  <a:pt x="337" y="154"/>
                  <a:pt x="338" y="156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8" y="159"/>
                  <a:pt x="338" y="159"/>
                </a:cubicBezTo>
                <a:cubicBezTo>
                  <a:pt x="342" y="161"/>
                  <a:pt x="345" y="159"/>
                  <a:pt x="350" y="162"/>
                </a:cubicBezTo>
                <a:cubicBezTo>
                  <a:pt x="352" y="160"/>
                  <a:pt x="355" y="161"/>
                  <a:pt x="357" y="160"/>
                </a:cubicBezTo>
                <a:cubicBezTo>
                  <a:pt x="359" y="162"/>
                  <a:pt x="358" y="157"/>
                  <a:pt x="360" y="159"/>
                </a:cubicBezTo>
                <a:cubicBezTo>
                  <a:pt x="360" y="156"/>
                  <a:pt x="362" y="161"/>
                  <a:pt x="364" y="160"/>
                </a:cubicBezTo>
                <a:cubicBezTo>
                  <a:pt x="367" y="158"/>
                  <a:pt x="367" y="158"/>
                  <a:pt x="367" y="158"/>
                </a:cubicBezTo>
                <a:cubicBezTo>
                  <a:pt x="367" y="159"/>
                  <a:pt x="368" y="159"/>
                  <a:pt x="369" y="160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58"/>
                  <a:pt x="369" y="158"/>
                  <a:pt x="369" y="158"/>
                </a:cubicBezTo>
                <a:cubicBezTo>
                  <a:pt x="370" y="157"/>
                  <a:pt x="372" y="160"/>
                  <a:pt x="373" y="158"/>
                </a:cubicBezTo>
                <a:cubicBezTo>
                  <a:pt x="378" y="162"/>
                  <a:pt x="381" y="158"/>
                  <a:pt x="385" y="158"/>
                </a:cubicBezTo>
                <a:cubicBezTo>
                  <a:pt x="389" y="159"/>
                  <a:pt x="392" y="159"/>
                  <a:pt x="395" y="158"/>
                </a:cubicBezTo>
                <a:cubicBezTo>
                  <a:pt x="396" y="157"/>
                  <a:pt x="393" y="156"/>
                  <a:pt x="393" y="154"/>
                </a:cubicBezTo>
                <a:cubicBezTo>
                  <a:pt x="395" y="151"/>
                  <a:pt x="402" y="157"/>
                  <a:pt x="403" y="153"/>
                </a:cubicBezTo>
                <a:cubicBezTo>
                  <a:pt x="404" y="153"/>
                  <a:pt x="407" y="155"/>
                  <a:pt x="407" y="156"/>
                </a:cubicBezTo>
                <a:cubicBezTo>
                  <a:pt x="409" y="157"/>
                  <a:pt x="412" y="157"/>
                  <a:pt x="413" y="155"/>
                </a:cubicBezTo>
                <a:cubicBezTo>
                  <a:pt x="414" y="156"/>
                  <a:pt x="415" y="157"/>
                  <a:pt x="416" y="156"/>
                </a:cubicBezTo>
                <a:cubicBezTo>
                  <a:pt x="416" y="156"/>
                  <a:pt x="416" y="156"/>
                  <a:pt x="416" y="156"/>
                </a:cubicBezTo>
                <a:cubicBezTo>
                  <a:pt x="415" y="155"/>
                  <a:pt x="415" y="155"/>
                  <a:pt x="415" y="155"/>
                </a:cubicBezTo>
                <a:cubicBezTo>
                  <a:pt x="418" y="155"/>
                  <a:pt x="424" y="158"/>
                  <a:pt x="425" y="154"/>
                </a:cubicBezTo>
                <a:cubicBezTo>
                  <a:pt x="427" y="156"/>
                  <a:pt x="429" y="155"/>
                  <a:pt x="430" y="155"/>
                </a:cubicBezTo>
                <a:cubicBezTo>
                  <a:pt x="431" y="155"/>
                  <a:pt x="432" y="154"/>
                  <a:pt x="433" y="153"/>
                </a:cubicBezTo>
                <a:cubicBezTo>
                  <a:pt x="433" y="151"/>
                  <a:pt x="433" y="151"/>
                  <a:pt x="433" y="151"/>
                </a:cubicBezTo>
                <a:cubicBezTo>
                  <a:pt x="435" y="151"/>
                  <a:pt x="438" y="159"/>
                  <a:pt x="439" y="154"/>
                </a:cubicBezTo>
                <a:cubicBezTo>
                  <a:pt x="441" y="154"/>
                  <a:pt x="444" y="158"/>
                  <a:pt x="445" y="156"/>
                </a:cubicBezTo>
                <a:cubicBezTo>
                  <a:pt x="450" y="159"/>
                  <a:pt x="452" y="156"/>
                  <a:pt x="457" y="157"/>
                </a:cubicBezTo>
                <a:cubicBezTo>
                  <a:pt x="457" y="158"/>
                  <a:pt x="458" y="158"/>
                  <a:pt x="459" y="159"/>
                </a:cubicBezTo>
                <a:cubicBezTo>
                  <a:pt x="461" y="155"/>
                  <a:pt x="466" y="160"/>
                  <a:pt x="468" y="158"/>
                </a:cubicBezTo>
                <a:cubicBezTo>
                  <a:pt x="470" y="160"/>
                  <a:pt x="470" y="160"/>
                  <a:pt x="470" y="160"/>
                </a:cubicBezTo>
                <a:cubicBezTo>
                  <a:pt x="475" y="156"/>
                  <a:pt x="487" y="161"/>
                  <a:pt x="492" y="158"/>
                </a:cubicBezTo>
                <a:cubicBezTo>
                  <a:pt x="494" y="159"/>
                  <a:pt x="494" y="160"/>
                  <a:pt x="495" y="158"/>
                </a:cubicBezTo>
                <a:cubicBezTo>
                  <a:pt x="495" y="157"/>
                  <a:pt x="498" y="159"/>
                  <a:pt x="499" y="159"/>
                </a:cubicBezTo>
                <a:cubicBezTo>
                  <a:pt x="502" y="158"/>
                  <a:pt x="504" y="158"/>
                  <a:pt x="507" y="159"/>
                </a:cubicBezTo>
                <a:cubicBezTo>
                  <a:pt x="507" y="157"/>
                  <a:pt x="509" y="160"/>
                  <a:pt x="510" y="159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2" y="160"/>
                  <a:pt x="514" y="156"/>
                  <a:pt x="515" y="158"/>
                </a:cubicBezTo>
                <a:cubicBezTo>
                  <a:pt x="518" y="158"/>
                  <a:pt x="515" y="155"/>
                  <a:pt x="515" y="154"/>
                </a:cubicBezTo>
                <a:cubicBezTo>
                  <a:pt x="516" y="154"/>
                  <a:pt x="518" y="157"/>
                  <a:pt x="517" y="158"/>
                </a:cubicBezTo>
                <a:cubicBezTo>
                  <a:pt x="519" y="158"/>
                  <a:pt x="521" y="159"/>
                  <a:pt x="521" y="156"/>
                </a:cubicBezTo>
                <a:cubicBezTo>
                  <a:pt x="520" y="155"/>
                  <a:pt x="519" y="154"/>
                  <a:pt x="520" y="153"/>
                </a:cubicBezTo>
                <a:cubicBezTo>
                  <a:pt x="521" y="154"/>
                  <a:pt x="521" y="154"/>
                  <a:pt x="522" y="154"/>
                </a:cubicBezTo>
                <a:cubicBezTo>
                  <a:pt x="521" y="156"/>
                  <a:pt x="521" y="156"/>
                  <a:pt x="521" y="156"/>
                </a:cubicBezTo>
                <a:cubicBezTo>
                  <a:pt x="524" y="157"/>
                  <a:pt x="528" y="159"/>
                  <a:pt x="531" y="158"/>
                </a:cubicBezTo>
                <a:cubicBezTo>
                  <a:pt x="531" y="157"/>
                  <a:pt x="531" y="155"/>
                  <a:pt x="529" y="155"/>
                </a:cubicBezTo>
                <a:cubicBezTo>
                  <a:pt x="528" y="155"/>
                  <a:pt x="526" y="156"/>
                  <a:pt x="526" y="154"/>
                </a:cubicBezTo>
                <a:cubicBezTo>
                  <a:pt x="526" y="152"/>
                  <a:pt x="528" y="153"/>
                  <a:pt x="530" y="153"/>
                </a:cubicBezTo>
                <a:cubicBezTo>
                  <a:pt x="531" y="153"/>
                  <a:pt x="530" y="157"/>
                  <a:pt x="533" y="156"/>
                </a:cubicBezTo>
                <a:cubicBezTo>
                  <a:pt x="534" y="156"/>
                  <a:pt x="534" y="156"/>
                  <a:pt x="535" y="155"/>
                </a:cubicBezTo>
                <a:cubicBezTo>
                  <a:pt x="533" y="154"/>
                  <a:pt x="533" y="154"/>
                  <a:pt x="533" y="154"/>
                </a:cubicBezTo>
                <a:cubicBezTo>
                  <a:pt x="533" y="154"/>
                  <a:pt x="535" y="154"/>
                  <a:pt x="535" y="154"/>
                </a:cubicBezTo>
                <a:cubicBezTo>
                  <a:pt x="537" y="156"/>
                  <a:pt x="538" y="155"/>
                  <a:pt x="540" y="155"/>
                </a:cubicBezTo>
                <a:cubicBezTo>
                  <a:pt x="540" y="154"/>
                  <a:pt x="540" y="154"/>
                  <a:pt x="540" y="154"/>
                </a:cubicBezTo>
                <a:cubicBezTo>
                  <a:pt x="543" y="154"/>
                  <a:pt x="546" y="157"/>
                  <a:pt x="548" y="155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51" y="154"/>
                  <a:pt x="551" y="149"/>
                  <a:pt x="556" y="153"/>
                </a:cubicBezTo>
                <a:cubicBezTo>
                  <a:pt x="560" y="153"/>
                  <a:pt x="561" y="152"/>
                  <a:pt x="564" y="154"/>
                </a:cubicBezTo>
                <a:cubicBezTo>
                  <a:pt x="565" y="154"/>
                  <a:pt x="565" y="152"/>
                  <a:pt x="565" y="151"/>
                </a:cubicBezTo>
                <a:cubicBezTo>
                  <a:pt x="567" y="154"/>
                  <a:pt x="569" y="152"/>
                  <a:pt x="572" y="154"/>
                </a:cubicBezTo>
                <a:cubicBezTo>
                  <a:pt x="573" y="153"/>
                  <a:pt x="572" y="150"/>
                  <a:pt x="574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3" y="153"/>
                  <a:pt x="573" y="153"/>
                  <a:pt x="573" y="153"/>
                </a:cubicBezTo>
                <a:cubicBezTo>
                  <a:pt x="578" y="155"/>
                  <a:pt x="578" y="155"/>
                  <a:pt x="578" y="155"/>
                </a:cubicBezTo>
                <a:cubicBezTo>
                  <a:pt x="577" y="154"/>
                  <a:pt x="579" y="153"/>
                  <a:pt x="578" y="151"/>
                </a:cubicBezTo>
                <a:cubicBezTo>
                  <a:pt x="582" y="152"/>
                  <a:pt x="587" y="154"/>
                  <a:pt x="590" y="153"/>
                </a:cubicBezTo>
                <a:cubicBezTo>
                  <a:pt x="589" y="150"/>
                  <a:pt x="589" y="150"/>
                  <a:pt x="589" y="150"/>
                </a:cubicBezTo>
                <a:cubicBezTo>
                  <a:pt x="603" y="148"/>
                  <a:pt x="618" y="150"/>
                  <a:pt x="632" y="151"/>
                </a:cubicBezTo>
                <a:cubicBezTo>
                  <a:pt x="639" y="148"/>
                  <a:pt x="650" y="151"/>
                  <a:pt x="657" y="148"/>
                </a:cubicBezTo>
                <a:cubicBezTo>
                  <a:pt x="661" y="152"/>
                  <a:pt x="660" y="145"/>
                  <a:pt x="663" y="149"/>
                </a:cubicBezTo>
                <a:cubicBezTo>
                  <a:pt x="666" y="147"/>
                  <a:pt x="666" y="147"/>
                  <a:pt x="666" y="147"/>
                </a:cubicBezTo>
                <a:cubicBezTo>
                  <a:pt x="666" y="148"/>
                  <a:pt x="666" y="148"/>
                  <a:pt x="666" y="148"/>
                </a:cubicBezTo>
                <a:cubicBezTo>
                  <a:pt x="674" y="148"/>
                  <a:pt x="679" y="146"/>
                  <a:pt x="687" y="147"/>
                </a:cubicBezTo>
                <a:cubicBezTo>
                  <a:pt x="693" y="146"/>
                  <a:pt x="700" y="147"/>
                  <a:pt x="706" y="145"/>
                </a:cubicBezTo>
                <a:cubicBezTo>
                  <a:pt x="708" y="149"/>
                  <a:pt x="710" y="146"/>
                  <a:pt x="713" y="147"/>
                </a:cubicBezTo>
                <a:cubicBezTo>
                  <a:pt x="716" y="145"/>
                  <a:pt x="716" y="145"/>
                  <a:pt x="716" y="145"/>
                </a:cubicBezTo>
                <a:cubicBezTo>
                  <a:pt x="713" y="143"/>
                  <a:pt x="714" y="138"/>
                  <a:pt x="711" y="139"/>
                </a:cubicBezTo>
                <a:cubicBezTo>
                  <a:pt x="711" y="139"/>
                  <a:pt x="711" y="139"/>
                  <a:pt x="711" y="138"/>
                </a:cubicBezTo>
                <a:cubicBezTo>
                  <a:pt x="714" y="139"/>
                  <a:pt x="714" y="139"/>
                  <a:pt x="714" y="139"/>
                </a:cubicBezTo>
                <a:cubicBezTo>
                  <a:pt x="713" y="141"/>
                  <a:pt x="716" y="141"/>
                  <a:pt x="716" y="142"/>
                </a:cubicBezTo>
                <a:cubicBezTo>
                  <a:pt x="717" y="140"/>
                  <a:pt x="721" y="143"/>
                  <a:pt x="722" y="142"/>
                </a:cubicBezTo>
                <a:cubicBezTo>
                  <a:pt x="722" y="143"/>
                  <a:pt x="723" y="143"/>
                  <a:pt x="722" y="144"/>
                </a:cubicBezTo>
                <a:cubicBezTo>
                  <a:pt x="723" y="144"/>
                  <a:pt x="724" y="145"/>
                  <a:pt x="724" y="144"/>
                </a:cubicBezTo>
                <a:cubicBezTo>
                  <a:pt x="725" y="143"/>
                  <a:pt x="722" y="141"/>
                  <a:pt x="724" y="141"/>
                </a:cubicBezTo>
                <a:cubicBezTo>
                  <a:pt x="725" y="144"/>
                  <a:pt x="727" y="143"/>
                  <a:pt x="728" y="144"/>
                </a:cubicBezTo>
                <a:cubicBezTo>
                  <a:pt x="729" y="143"/>
                  <a:pt x="729" y="143"/>
                  <a:pt x="729" y="143"/>
                </a:cubicBezTo>
                <a:cubicBezTo>
                  <a:pt x="729" y="143"/>
                  <a:pt x="729" y="142"/>
                  <a:pt x="728" y="142"/>
                </a:cubicBezTo>
                <a:cubicBezTo>
                  <a:pt x="732" y="142"/>
                  <a:pt x="736" y="149"/>
                  <a:pt x="739" y="147"/>
                </a:cubicBezTo>
                <a:cubicBezTo>
                  <a:pt x="738" y="146"/>
                  <a:pt x="738" y="146"/>
                  <a:pt x="738" y="146"/>
                </a:cubicBezTo>
                <a:cubicBezTo>
                  <a:pt x="740" y="147"/>
                  <a:pt x="743" y="149"/>
                  <a:pt x="744" y="147"/>
                </a:cubicBezTo>
                <a:cubicBezTo>
                  <a:pt x="743" y="146"/>
                  <a:pt x="741" y="146"/>
                  <a:pt x="741" y="144"/>
                </a:cubicBezTo>
                <a:cubicBezTo>
                  <a:pt x="743" y="143"/>
                  <a:pt x="747" y="141"/>
                  <a:pt x="750" y="145"/>
                </a:cubicBezTo>
                <a:cubicBezTo>
                  <a:pt x="750" y="143"/>
                  <a:pt x="748" y="142"/>
                  <a:pt x="750" y="141"/>
                </a:cubicBezTo>
                <a:cubicBezTo>
                  <a:pt x="753" y="143"/>
                  <a:pt x="753" y="143"/>
                  <a:pt x="753" y="143"/>
                </a:cubicBezTo>
                <a:cubicBezTo>
                  <a:pt x="752" y="144"/>
                  <a:pt x="754" y="145"/>
                  <a:pt x="755" y="146"/>
                </a:cubicBezTo>
                <a:cubicBezTo>
                  <a:pt x="755" y="143"/>
                  <a:pt x="755" y="143"/>
                  <a:pt x="755" y="143"/>
                </a:cubicBezTo>
                <a:cubicBezTo>
                  <a:pt x="759" y="145"/>
                  <a:pt x="759" y="145"/>
                  <a:pt x="759" y="145"/>
                </a:cubicBezTo>
                <a:cubicBezTo>
                  <a:pt x="760" y="145"/>
                  <a:pt x="756" y="140"/>
                  <a:pt x="760" y="140"/>
                </a:cubicBezTo>
                <a:cubicBezTo>
                  <a:pt x="760" y="141"/>
                  <a:pt x="760" y="141"/>
                  <a:pt x="760" y="141"/>
                </a:cubicBezTo>
                <a:cubicBezTo>
                  <a:pt x="764" y="142"/>
                  <a:pt x="768" y="142"/>
                  <a:pt x="771" y="143"/>
                </a:cubicBezTo>
                <a:cubicBezTo>
                  <a:pt x="772" y="142"/>
                  <a:pt x="770" y="141"/>
                  <a:pt x="772" y="141"/>
                </a:cubicBezTo>
                <a:cubicBezTo>
                  <a:pt x="777" y="143"/>
                  <a:pt x="777" y="143"/>
                  <a:pt x="777" y="143"/>
                </a:cubicBezTo>
                <a:cubicBezTo>
                  <a:pt x="777" y="141"/>
                  <a:pt x="777" y="141"/>
                  <a:pt x="777" y="141"/>
                </a:cubicBezTo>
                <a:cubicBezTo>
                  <a:pt x="778" y="143"/>
                  <a:pt x="781" y="142"/>
                  <a:pt x="781" y="143"/>
                </a:cubicBezTo>
                <a:cubicBezTo>
                  <a:pt x="784" y="141"/>
                  <a:pt x="791" y="147"/>
                  <a:pt x="790" y="141"/>
                </a:cubicBezTo>
                <a:cubicBezTo>
                  <a:pt x="788" y="139"/>
                  <a:pt x="788" y="142"/>
                  <a:pt x="787" y="139"/>
                </a:cubicBezTo>
                <a:cubicBezTo>
                  <a:pt x="792" y="137"/>
                  <a:pt x="797" y="146"/>
                  <a:pt x="801" y="143"/>
                </a:cubicBezTo>
                <a:cubicBezTo>
                  <a:pt x="804" y="145"/>
                  <a:pt x="804" y="142"/>
                  <a:pt x="807" y="144"/>
                </a:cubicBezTo>
                <a:cubicBezTo>
                  <a:pt x="809" y="144"/>
                  <a:pt x="812" y="146"/>
                  <a:pt x="812" y="145"/>
                </a:cubicBezTo>
                <a:cubicBezTo>
                  <a:pt x="812" y="144"/>
                  <a:pt x="812" y="144"/>
                  <a:pt x="812" y="144"/>
                </a:cubicBezTo>
                <a:cubicBezTo>
                  <a:pt x="814" y="143"/>
                  <a:pt x="818" y="147"/>
                  <a:pt x="818" y="142"/>
                </a:cubicBezTo>
                <a:cubicBezTo>
                  <a:pt x="818" y="143"/>
                  <a:pt x="817" y="143"/>
                  <a:pt x="818" y="144"/>
                </a:cubicBezTo>
                <a:cubicBezTo>
                  <a:pt x="819" y="145"/>
                  <a:pt x="819" y="145"/>
                  <a:pt x="820" y="145"/>
                </a:cubicBezTo>
                <a:cubicBezTo>
                  <a:pt x="818" y="142"/>
                  <a:pt x="820" y="142"/>
                  <a:pt x="821" y="142"/>
                </a:cubicBezTo>
                <a:cubicBezTo>
                  <a:pt x="823" y="140"/>
                  <a:pt x="826" y="145"/>
                  <a:pt x="827" y="143"/>
                </a:cubicBezTo>
                <a:cubicBezTo>
                  <a:pt x="830" y="145"/>
                  <a:pt x="832" y="146"/>
                  <a:pt x="835" y="146"/>
                </a:cubicBezTo>
                <a:cubicBezTo>
                  <a:pt x="836" y="145"/>
                  <a:pt x="833" y="143"/>
                  <a:pt x="835" y="143"/>
                </a:cubicBezTo>
                <a:cubicBezTo>
                  <a:pt x="835" y="145"/>
                  <a:pt x="839" y="145"/>
                  <a:pt x="839" y="145"/>
                </a:cubicBezTo>
                <a:cubicBezTo>
                  <a:pt x="842" y="145"/>
                  <a:pt x="845" y="144"/>
                  <a:pt x="848" y="145"/>
                </a:cubicBezTo>
                <a:cubicBezTo>
                  <a:pt x="848" y="144"/>
                  <a:pt x="848" y="144"/>
                  <a:pt x="848" y="144"/>
                </a:cubicBezTo>
                <a:cubicBezTo>
                  <a:pt x="854" y="145"/>
                  <a:pt x="859" y="145"/>
                  <a:pt x="865" y="145"/>
                </a:cubicBezTo>
                <a:cubicBezTo>
                  <a:pt x="869" y="143"/>
                  <a:pt x="873" y="146"/>
                  <a:pt x="877" y="144"/>
                </a:cubicBezTo>
                <a:cubicBezTo>
                  <a:pt x="879" y="147"/>
                  <a:pt x="880" y="143"/>
                  <a:pt x="882" y="144"/>
                </a:cubicBezTo>
                <a:cubicBezTo>
                  <a:pt x="885" y="147"/>
                  <a:pt x="888" y="145"/>
                  <a:pt x="891" y="145"/>
                </a:cubicBezTo>
                <a:cubicBezTo>
                  <a:pt x="891" y="144"/>
                  <a:pt x="890" y="143"/>
                  <a:pt x="890" y="142"/>
                </a:cubicBezTo>
                <a:cubicBezTo>
                  <a:pt x="894" y="146"/>
                  <a:pt x="894" y="139"/>
                  <a:pt x="897" y="145"/>
                </a:cubicBezTo>
                <a:cubicBezTo>
                  <a:pt x="904" y="145"/>
                  <a:pt x="904" y="145"/>
                  <a:pt x="904" y="145"/>
                </a:cubicBezTo>
                <a:cubicBezTo>
                  <a:pt x="903" y="144"/>
                  <a:pt x="903" y="144"/>
                  <a:pt x="903" y="144"/>
                </a:cubicBezTo>
                <a:cubicBezTo>
                  <a:pt x="905" y="146"/>
                  <a:pt x="907" y="145"/>
                  <a:pt x="909" y="146"/>
                </a:cubicBezTo>
                <a:cubicBezTo>
                  <a:pt x="910" y="142"/>
                  <a:pt x="910" y="142"/>
                  <a:pt x="910" y="142"/>
                </a:cubicBezTo>
                <a:cubicBezTo>
                  <a:pt x="912" y="143"/>
                  <a:pt x="912" y="144"/>
                  <a:pt x="913" y="145"/>
                </a:cubicBezTo>
                <a:cubicBezTo>
                  <a:pt x="913" y="146"/>
                  <a:pt x="913" y="146"/>
                  <a:pt x="913" y="146"/>
                </a:cubicBezTo>
                <a:cubicBezTo>
                  <a:pt x="913" y="146"/>
                  <a:pt x="914" y="146"/>
                  <a:pt x="915" y="146"/>
                </a:cubicBezTo>
                <a:cubicBezTo>
                  <a:pt x="915" y="147"/>
                  <a:pt x="915" y="147"/>
                  <a:pt x="915" y="147"/>
                </a:cubicBezTo>
                <a:cubicBezTo>
                  <a:pt x="917" y="143"/>
                  <a:pt x="917" y="143"/>
                  <a:pt x="917" y="143"/>
                </a:cubicBezTo>
                <a:cubicBezTo>
                  <a:pt x="918" y="143"/>
                  <a:pt x="920" y="145"/>
                  <a:pt x="920" y="144"/>
                </a:cubicBezTo>
                <a:cubicBezTo>
                  <a:pt x="920" y="142"/>
                  <a:pt x="920" y="142"/>
                  <a:pt x="920" y="142"/>
                </a:cubicBezTo>
                <a:cubicBezTo>
                  <a:pt x="921" y="145"/>
                  <a:pt x="924" y="143"/>
                  <a:pt x="926" y="144"/>
                </a:cubicBezTo>
                <a:cubicBezTo>
                  <a:pt x="926" y="143"/>
                  <a:pt x="923" y="140"/>
                  <a:pt x="926" y="140"/>
                </a:cubicBezTo>
                <a:cubicBezTo>
                  <a:pt x="928" y="145"/>
                  <a:pt x="928" y="145"/>
                  <a:pt x="928" y="145"/>
                </a:cubicBezTo>
                <a:cubicBezTo>
                  <a:pt x="938" y="144"/>
                  <a:pt x="938" y="144"/>
                  <a:pt x="938" y="144"/>
                </a:cubicBezTo>
                <a:cubicBezTo>
                  <a:pt x="935" y="142"/>
                  <a:pt x="935" y="140"/>
                  <a:pt x="932" y="142"/>
                </a:cubicBezTo>
                <a:cubicBezTo>
                  <a:pt x="932" y="141"/>
                  <a:pt x="930" y="140"/>
                  <a:pt x="931" y="140"/>
                </a:cubicBezTo>
                <a:cubicBezTo>
                  <a:pt x="934" y="140"/>
                  <a:pt x="936" y="141"/>
                  <a:pt x="939" y="143"/>
                </a:cubicBezTo>
                <a:cubicBezTo>
                  <a:pt x="939" y="143"/>
                  <a:pt x="938" y="144"/>
                  <a:pt x="939" y="144"/>
                </a:cubicBezTo>
                <a:cubicBezTo>
                  <a:pt x="940" y="145"/>
                  <a:pt x="940" y="143"/>
                  <a:pt x="940" y="143"/>
                </a:cubicBezTo>
                <a:cubicBezTo>
                  <a:pt x="942" y="145"/>
                  <a:pt x="944" y="143"/>
                  <a:pt x="946" y="144"/>
                </a:cubicBezTo>
                <a:cubicBezTo>
                  <a:pt x="949" y="147"/>
                  <a:pt x="952" y="144"/>
                  <a:pt x="955" y="145"/>
                </a:cubicBezTo>
                <a:cubicBezTo>
                  <a:pt x="955" y="144"/>
                  <a:pt x="954" y="141"/>
                  <a:pt x="955" y="141"/>
                </a:cubicBezTo>
                <a:cubicBezTo>
                  <a:pt x="958" y="142"/>
                  <a:pt x="959" y="142"/>
                  <a:pt x="961" y="144"/>
                </a:cubicBezTo>
                <a:cubicBezTo>
                  <a:pt x="962" y="143"/>
                  <a:pt x="960" y="142"/>
                  <a:pt x="959" y="141"/>
                </a:cubicBezTo>
                <a:cubicBezTo>
                  <a:pt x="960" y="141"/>
                  <a:pt x="960" y="141"/>
                  <a:pt x="961" y="141"/>
                </a:cubicBezTo>
                <a:cubicBezTo>
                  <a:pt x="963" y="144"/>
                  <a:pt x="963" y="144"/>
                  <a:pt x="963" y="144"/>
                </a:cubicBezTo>
                <a:cubicBezTo>
                  <a:pt x="963" y="144"/>
                  <a:pt x="963" y="143"/>
                  <a:pt x="964" y="143"/>
                </a:cubicBezTo>
                <a:cubicBezTo>
                  <a:pt x="968" y="144"/>
                  <a:pt x="974" y="146"/>
                  <a:pt x="979" y="144"/>
                </a:cubicBezTo>
                <a:cubicBezTo>
                  <a:pt x="979" y="141"/>
                  <a:pt x="983" y="146"/>
                  <a:pt x="982" y="142"/>
                </a:cubicBezTo>
                <a:cubicBezTo>
                  <a:pt x="983" y="143"/>
                  <a:pt x="984" y="145"/>
                  <a:pt x="985" y="144"/>
                </a:cubicBezTo>
                <a:cubicBezTo>
                  <a:pt x="986" y="144"/>
                  <a:pt x="987" y="144"/>
                  <a:pt x="987" y="143"/>
                </a:cubicBezTo>
                <a:cubicBezTo>
                  <a:pt x="986" y="142"/>
                  <a:pt x="985" y="141"/>
                  <a:pt x="985" y="140"/>
                </a:cubicBezTo>
                <a:cubicBezTo>
                  <a:pt x="987" y="140"/>
                  <a:pt x="989" y="143"/>
                  <a:pt x="992" y="144"/>
                </a:cubicBezTo>
                <a:cubicBezTo>
                  <a:pt x="995" y="143"/>
                  <a:pt x="998" y="141"/>
                  <a:pt x="1004" y="145"/>
                </a:cubicBezTo>
                <a:cubicBezTo>
                  <a:pt x="1005" y="143"/>
                  <a:pt x="1001" y="140"/>
                  <a:pt x="1004" y="141"/>
                </a:cubicBezTo>
                <a:cubicBezTo>
                  <a:pt x="1005" y="141"/>
                  <a:pt x="1005" y="142"/>
                  <a:pt x="1006" y="142"/>
                </a:cubicBezTo>
                <a:cubicBezTo>
                  <a:pt x="1008" y="143"/>
                  <a:pt x="1005" y="141"/>
                  <a:pt x="1006" y="140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10" y="137"/>
                  <a:pt x="1017" y="141"/>
                  <a:pt x="1020" y="138"/>
                </a:cubicBezTo>
                <a:cubicBezTo>
                  <a:pt x="1021" y="138"/>
                  <a:pt x="1022" y="140"/>
                  <a:pt x="1023" y="139"/>
                </a:cubicBezTo>
                <a:cubicBezTo>
                  <a:pt x="1024" y="137"/>
                  <a:pt x="1023" y="136"/>
                  <a:pt x="1025" y="135"/>
                </a:cubicBezTo>
                <a:cubicBezTo>
                  <a:pt x="1023" y="132"/>
                  <a:pt x="1021" y="134"/>
                  <a:pt x="1020" y="134"/>
                </a:cubicBezTo>
                <a:cubicBezTo>
                  <a:pt x="1019" y="130"/>
                  <a:pt x="1019" y="130"/>
                  <a:pt x="1019" y="130"/>
                </a:cubicBezTo>
                <a:cubicBezTo>
                  <a:pt x="1016" y="129"/>
                  <a:pt x="1017" y="132"/>
                  <a:pt x="1015" y="131"/>
                </a:cubicBezTo>
                <a:cubicBezTo>
                  <a:pt x="1014" y="134"/>
                  <a:pt x="1015" y="136"/>
                  <a:pt x="1011" y="134"/>
                </a:cubicBezTo>
                <a:cubicBezTo>
                  <a:pt x="1009" y="134"/>
                  <a:pt x="1008" y="127"/>
                  <a:pt x="1006" y="130"/>
                </a:cubicBezTo>
                <a:cubicBezTo>
                  <a:pt x="1007" y="132"/>
                  <a:pt x="1007" y="132"/>
                  <a:pt x="1007" y="132"/>
                </a:cubicBezTo>
                <a:cubicBezTo>
                  <a:pt x="1004" y="131"/>
                  <a:pt x="1001" y="131"/>
                  <a:pt x="998" y="131"/>
                </a:cubicBezTo>
                <a:cubicBezTo>
                  <a:pt x="997" y="133"/>
                  <a:pt x="997" y="133"/>
                  <a:pt x="997" y="133"/>
                </a:cubicBezTo>
                <a:cubicBezTo>
                  <a:pt x="995" y="131"/>
                  <a:pt x="995" y="131"/>
                  <a:pt x="995" y="131"/>
                </a:cubicBezTo>
                <a:cubicBezTo>
                  <a:pt x="995" y="135"/>
                  <a:pt x="992" y="129"/>
                  <a:pt x="992" y="132"/>
                </a:cubicBezTo>
                <a:cubicBezTo>
                  <a:pt x="990" y="130"/>
                  <a:pt x="987" y="131"/>
                  <a:pt x="985" y="132"/>
                </a:cubicBezTo>
                <a:cubicBezTo>
                  <a:pt x="983" y="131"/>
                  <a:pt x="980" y="131"/>
                  <a:pt x="977" y="132"/>
                </a:cubicBezTo>
                <a:cubicBezTo>
                  <a:pt x="977" y="131"/>
                  <a:pt x="976" y="131"/>
                  <a:pt x="975" y="130"/>
                </a:cubicBezTo>
                <a:cubicBezTo>
                  <a:pt x="975" y="132"/>
                  <a:pt x="975" y="132"/>
                  <a:pt x="975" y="132"/>
                </a:cubicBezTo>
                <a:cubicBezTo>
                  <a:pt x="971" y="129"/>
                  <a:pt x="971" y="129"/>
                  <a:pt x="971" y="129"/>
                </a:cubicBezTo>
                <a:cubicBezTo>
                  <a:pt x="971" y="130"/>
                  <a:pt x="971" y="130"/>
                  <a:pt x="971" y="130"/>
                </a:cubicBezTo>
                <a:cubicBezTo>
                  <a:pt x="959" y="131"/>
                  <a:pt x="947" y="131"/>
                  <a:pt x="938" y="132"/>
                </a:cubicBezTo>
                <a:cubicBezTo>
                  <a:pt x="935" y="132"/>
                  <a:pt x="930" y="129"/>
                  <a:pt x="930" y="134"/>
                </a:cubicBezTo>
                <a:cubicBezTo>
                  <a:pt x="925" y="136"/>
                  <a:pt x="921" y="131"/>
                  <a:pt x="915" y="131"/>
                </a:cubicBezTo>
                <a:cubicBezTo>
                  <a:pt x="913" y="133"/>
                  <a:pt x="909" y="130"/>
                  <a:pt x="908" y="134"/>
                </a:cubicBezTo>
                <a:cubicBezTo>
                  <a:pt x="910" y="134"/>
                  <a:pt x="910" y="134"/>
                  <a:pt x="910" y="134"/>
                </a:cubicBezTo>
                <a:cubicBezTo>
                  <a:pt x="908" y="135"/>
                  <a:pt x="902" y="136"/>
                  <a:pt x="898" y="134"/>
                </a:cubicBezTo>
                <a:cubicBezTo>
                  <a:pt x="896" y="135"/>
                  <a:pt x="894" y="133"/>
                  <a:pt x="893" y="131"/>
                </a:cubicBezTo>
                <a:cubicBezTo>
                  <a:pt x="893" y="134"/>
                  <a:pt x="890" y="133"/>
                  <a:pt x="889" y="134"/>
                </a:cubicBezTo>
                <a:cubicBezTo>
                  <a:pt x="886" y="128"/>
                  <a:pt x="886" y="128"/>
                  <a:pt x="886" y="128"/>
                </a:cubicBezTo>
                <a:cubicBezTo>
                  <a:pt x="882" y="131"/>
                  <a:pt x="877" y="126"/>
                  <a:pt x="875" y="131"/>
                </a:cubicBezTo>
                <a:cubicBezTo>
                  <a:pt x="875" y="134"/>
                  <a:pt x="873" y="132"/>
                  <a:pt x="872" y="133"/>
                </a:cubicBezTo>
                <a:cubicBezTo>
                  <a:pt x="869" y="133"/>
                  <a:pt x="865" y="131"/>
                  <a:pt x="862" y="130"/>
                </a:cubicBezTo>
                <a:cubicBezTo>
                  <a:pt x="862" y="134"/>
                  <a:pt x="858" y="130"/>
                  <a:pt x="856" y="131"/>
                </a:cubicBezTo>
                <a:cubicBezTo>
                  <a:pt x="850" y="126"/>
                  <a:pt x="847" y="131"/>
                  <a:pt x="841" y="128"/>
                </a:cubicBezTo>
                <a:cubicBezTo>
                  <a:pt x="838" y="129"/>
                  <a:pt x="838" y="129"/>
                  <a:pt x="838" y="129"/>
                </a:cubicBezTo>
                <a:cubicBezTo>
                  <a:pt x="837" y="129"/>
                  <a:pt x="832" y="126"/>
                  <a:pt x="831" y="130"/>
                </a:cubicBezTo>
                <a:cubicBezTo>
                  <a:pt x="827" y="128"/>
                  <a:pt x="822" y="132"/>
                  <a:pt x="816" y="126"/>
                </a:cubicBezTo>
                <a:cubicBezTo>
                  <a:pt x="816" y="125"/>
                  <a:pt x="816" y="125"/>
                  <a:pt x="816" y="124"/>
                </a:cubicBezTo>
                <a:cubicBezTo>
                  <a:pt x="818" y="124"/>
                  <a:pt x="818" y="126"/>
                  <a:pt x="819" y="125"/>
                </a:cubicBezTo>
                <a:cubicBezTo>
                  <a:pt x="819" y="124"/>
                  <a:pt x="819" y="124"/>
                  <a:pt x="819" y="124"/>
                </a:cubicBezTo>
                <a:cubicBezTo>
                  <a:pt x="818" y="123"/>
                  <a:pt x="813" y="120"/>
                  <a:pt x="811" y="122"/>
                </a:cubicBezTo>
                <a:cubicBezTo>
                  <a:pt x="808" y="122"/>
                  <a:pt x="803" y="118"/>
                  <a:pt x="802" y="122"/>
                </a:cubicBezTo>
                <a:cubicBezTo>
                  <a:pt x="803" y="123"/>
                  <a:pt x="804" y="122"/>
                  <a:pt x="805" y="125"/>
                </a:cubicBezTo>
                <a:cubicBezTo>
                  <a:pt x="801" y="124"/>
                  <a:pt x="795" y="124"/>
                  <a:pt x="790" y="123"/>
                </a:cubicBezTo>
                <a:cubicBezTo>
                  <a:pt x="787" y="123"/>
                  <a:pt x="784" y="119"/>
                  <a:pt x="784" y="123"/>
                </a:cubicBezTo>
                <a:cubicBezTo>
                  <a:pt x="783" y="120"/>
                  <a:pt x="778" y="118"/>
                  <a:pt x="780" y="117"/>
                </a:cubicBezTo>
                <a:cubicBezTo>
                  <a:pt x="786" y="117"/>
                  <a:pt x="793" y="118"/>
                  <a:pt x="797" y="116"/>
                </a:cubicBezTo>
                <a:cubicBezTo>
                  <a:pt x="805" y="121"/>
                  <a:pt x="808" y="115"/>
                  <a:pt x="815" y="119"/>
                </a:cubicBezTo>
                <a:cubicBezTo>
                  <a:pt x="818" y="116"/>
                  <a:pt x="822" y="120"/>
                  <a:pt x="826" y="119"/>
                </a:cubicBezTo>
                <a:cubicBezTo>
                  <a:pt x="828" y="118"/>
                  <a:pt x="830" y="119"/>
                  <a:pt x="831" y="117"/>
                </a:cubicBezTo>
                <a:cubicBezTo>
                  <a:pt x="833" y="121"/>
                  <a:pt x="836" y="119"/>
                  <a:pt x="839" y="120"/>
                </a:cubicBezTo>
                <a:cubicBezTo>
                  <a:pt x="843" y="118"/>
                  <a:pt x="847" y="122"/>
                  <a:pt x="852" y="121"/>
                </a:cubicBezTo>
                <a:cubicBezTo>
                  <a:pt x="855" y="120"/>
                  <a:pt x="859" y="121"/>
                  <a:pt x="861" y="120"/>
                </a:cubicBezTo>
                <a:cubicBezTo>
                  <a:pt x="864" y="122"/>
                  <a:pt x="864" y="119"/>
                  <a:pt x="865" y="117"/>
                </a:cubicBezTo>
                <a:cubicBezTo>
                  <a:pt x="865" y="119"/>
                  <a:pt x="866" y="120"/>
                  <a:pt x="869" y="121"/>
                </a:cubicBezTo>
                <a:cubicBezTo>
                  <a:pt x="870" y="120"/>
                  <a:pt x="871" y="121"/>
                  <a:pt x="873" y="122"/>
                </a:cubicBezTo>
                <a:cubicBezTo>
                  <a:pt x="876" y="120"/>
                  <a:pt x="877" y="121"/>
                  <a:pt x="881" y="120"/>
                </a:cubicBezTo>
                <a:cubicBezTo>
                  <a:pt x="880" y="118"/>
                  <a:pt x="883" y="120"/>
                  <a:pt x="884" y="120"/>
                </a:cubicBezTo>
                <a:cubicBezTo>
                  <a:pt x="884" y="121"/>
                  <a:pt x="884" y="121"/>
                  <a:pt x="884" y="121"/>
                </a:cubicBezTo>
                <a:cubicBezTo>
                  <a:pt x="885" y="117"/>
                  <a:pt x="890" y="126"/>
                  <a:pt x="891" y="121"/>
                </a:cubicBezTo>
                <a:cubicBezTo>
                  <a:pt x="893" y="123"/>
                  <a:pt x="893" y="123"/>
                  <a:pt x="893" y="123"/>
                </a:cubicBezTo>
                <a:cubicBezTo>
                  <a:pt x="894" y="121"/>
                  <a:pt x="894" y="116"/>
                  <a:pt x="897" y="118"/>
                </a:cubicBezTo>
                <a:cubicBezTo>
                  <a:pt x="899" y="120"/>
                  <a:pt x="901" y="119"/>
                  <a:pt x="902" y="120"/>
                </a:cubicBezTo>
                <a:cubicBezTo>
                  <a:pt x="902" y="119"/>
                  <a:pt x="902" y="119"/>
                  <a:pt x="902" y="119"/>
                </a:cubicBezTo>
                <a:cubicBezTo>
                  <a:pt x="906" y="123"/>
                  <a:pt x="908" y="117"/>
                  <a:pt x="911" y="121"/>
                </a:cubicBezTo>
                <a:cubicBezTo>
                  <a:pt x="913" y="122"/>
                  <a:pt x="915" y="119"/>
                  <a:pt x="917" y="120"/>
                </a:cubicBezTo>
                <a:cubicBezTo>
                  <a:pt x="916" y="119"/>
                  <a:pt x="917" y="118"/>
                  <a:pt x="917" y="117"/>
                </a:cubicBezTo>
                <a:cubicBezTo>
                  <a:pt x="914" y="115"/>
                  <a:pt x="911" y="119"/>
                  <a:pt x="908" y="116"/>
                </a:cubicBezTo>
                <a:cubicBezTo>
                  <a:pt x="904" y="112"/>
                  <a:pt x="904" y="120"/>
                  <a:pt x="899" y="116"/>
                </a:cubicBezTo>
                <a:cubicBezTo>
                  <a:pt x="900" y="117"/>
                  <a:pt x="898" y="117"/>
                  <a:pt x="897" y="117"/>
                </a:cubicBezTo>
                <a:cubicBezTo>
                  <a:pt x="897" y="117"/>
                  <a:pt x="898" y="117"/>
                  <a:pt x="898" y="116"/>
                </a:cubicBezTo>
                <a:cubicBezTo>
                  <a:pt x="894" y="116"/>
                  <a:pt x="894" y="116"/>
                  <a:pt x="894" y="116"/>
                </a:cubicBezTo>
                <a:cubicBezTo>
                  <a:pt x="894" y="117"/>
                  <a:pt x="894" y="117"/>
                  <a:pt x="894" y="117"/>
                </a:cubicBezTo>
                <a:cubicBezTo>
                  <a:pt x="891" y="116"/>
                  <a:pt x="887" y="117"/>
                  <a:pt x="884" y="117"/>
                </a:cubicBezTo>
                <a:cubicBezTo>
                  <a:pt x="883" y="119"/>
                  <a:pt x="883" y="119"/>
                  <a:pt x="883" y="119"/>
                </a:cubicBezTo>
                <a:cubicBezTo>
                  <a:pt x="882" y="118"/>
                  <a:pt x="882" y="118"/>
                  <a:pt x="881" y="118"/>
                </a:cubicBezTo>
                <a:cubicBezTo>
                  <a:pt x="881" y="117"/>
                  <a:pt x="880" y="116"/>
                  <a:pt x="879" y="115"/>
                </a:cubicBezTo>
                <a:cubicBezTo>
                  <a:pt x="876" y="114"/>
                  <a:pt x="875" y="120"/>
                  <a:pt x="872" y="115"/>
                </a:cubicBezTo>
                <a:cubicBezTo>
                  <a:pt x="870" y="116"/>
                  <a:pt x="868" y="117"/>
                  <a:pt x="865" y="116"/>
                </a:cubicBezTo>
                <a:cubicBezTo>
                  <a:pt x="865" y="115"/>
                  <a:pt x="864" y="115"/>
                  <a:pt x="863" y="115"/>
                </a:cubicBezTo>
                <a:cubicBezTo>
                  <a:pt x="863" y="115"/>
                  <a:pt x="863" y="115"/>
                  <a:pt x="863" y="115"/>
                </a:cubicBezTo>
                <a:cubicBezTo>
                  <a:pt x="861" y="113"/>
                  <a:pt x="857" y="113"/>
                  <a:pt x="856" y="111"/>
                </a:cubicBezTo>
                <a:cubicBezTo>
                  <a:pt x="855" y="110"/>
                  <a:pt x="854" y="112"/>
                  <a:pt x="853" y="110"/>
                </a:cubicBezTo>
                <a:cubicBezTo>
                  <a:pt x="851" y="109"/>
                  <a:pt x="851" y="110"/>
                  <a:pt x="850" y="111"/>
                </a:cubicBezTo>
                <a:cubicBezTo>
                  <a:pt x="850" y="112"/>
                  <a:pt x="852" y="112"/>
                  <a:pt x="852" y="113"/>
                </a:cubicBezTo>
                <a:cubicBezTo>
                  <a:pt x="849" y="111"/>
                  <a:pt x="849" y="111"/>
                  <a:pt x="849" y="111"/>
                </a:cubicBezTo>
                <a:cubicBezTo>
                  <a:pt x="847" y="111"/>
                  <a:pt x="842" y="110"/>
                  <a:pt x="840" y="111"/>
                </a:cubicBezTo>
                <a:cubicBezTo>
                  <a:pt x="839" y="110"/>
                  <a:pt x="839" y="111"/>
                  <a:pt x="838" y="110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29" y="107"/>
                  <a:pt x="822" y="112"/>
                  <a:pt x="813" y="109"/>
                </a:cubicBezTo>
                <a:cubicBezTo>
                  <a:pt x="810" y="109"/>
                  <a:pt x="807" y="108"/>
                  <a:pt x="805" y="110"/>
                </a:cubicBezTo>
                <a:cubicBezTo>
                  <a:pt x="805" y="104"/>
                  <a:pt x="797" y="108"/>
                  <a:pt x="800" y="104"/>
                </a:cubicBezTo>
                <a:cubicBezTo>
                  <a:pt x="802" y="106"/>
                  <a:pt x="804" y="103"/>
                  <a:pt x="806" y="107"/>
                </a:cubicBezTo>
                <a:cubicBezTo>
                  <a:pt x="806" y="102"/>
                  <a:pt x="811" y="111"/>
                  <a:pt x="812" y="106"/>
                </a:cubicBezTo>
                <a:cubicBezTo>
                  <a:pt x="813" y="106"/>
                  <a:pt x="815" y="108"/>
                  <a:pt x="816" y="107"/>
                </a:cubicBezTo>
                <a:cubicBezTo>
                  <a:pt x="815" y="105"/>
                  <a:pt x="816" y="105"/>
                  <a:pt x="818" y="106"/>
                </a:cubicBezTo>
                <a:cubicBezTo>
                  <a:pt x="817" y="106"/>
                  <a:pt x="817" y="106"/>
                  <a:pt x="817" y="106"/>
                </a:cubicBezTo>
                <a:cubicBezTo>
                  <a:pt x="819" y="108"/>
                  <a:pt x="819" y="106"/>
                  <a:pt x="820" y="106"/>
                </a:cubicBezTo>
                <a:cubicBezTo>
                  <a:pt x="820" y="104"/>
                  <a:pt x="817" y="103"/>
                  <a:pt x="816" y="102"/>
                </a:cubicBezTo>
                <a:cubicBezTo>
                  <a:pt x="813" y="101"/>
                  <a:pt x="810" y="98"/>
                  <a:pt x="807" y="100"/>
                </a:cubicBezTo>
                <a:cubicBezTo>
                  <a:pt x="807" y="102"/>
                  <a:pt x="807" y="102"/>
                  <a:pt x="807" y="102"/>
                </a:cubicBezTo>
                <a:cubicBezTo>
                  <a:pt x="807" y="101"/>
                  <a:pt x="805" y="99"/>
                  <a:pt x="805" y="98"/>
                </a:cubicBezTo>
                <a:cubicBezTo>
                  <a:pt x="804" y="98"/>
                  <a:pt x="804" y="97"/>
                  <a:pt x="802" y="97"/>
                </a:cubicBezTo>
                <a:cubicBezTo>
                  <a:pt x="805" y="102"/>
                  <a:pt x="805" y="102"/>
                  <a:pt x="805" y="102"/>
                </a:cubicBezTo>
                <a:cubicBezTo>
                  <a:pt x="803" y="100"/>
                  <a:pt x="802" y="99"/>
                  <a:pt x="800" y="97"/>
                </a:cubicBezTo>
                <a:cubicBezTo>
                  <a:pt x="799" y="98"/>
                  <a:pt x="800" y="100"/>
                  <a:pt x="801" y="101"/>
                </a:cubicBezTo>
                <a:cubicBezTo>
                  <a:pt x="800" y="101"/>
                  <a:pt x="800" y="101"/>
                  <a:pt x="800" y="101"/>
                </a:cubicBezTo>
                <a:cubicBezTo>
                  <a:pt x="799" y="102"/>
                  <a:pt x="799" y="102"/>
                  <a:pt x="799" y="102"/>
                </a:cubicBezTo>
                <a:cubicBezTo>
                  <a:pt x="798" y="101"/>
                  <a:pt x="798" y="99"/>
                  <a:pt x="799" y="97"/>
                </a:cubicBezTo>
                <a:cubicBezTo>
                  <a:pt x="797" y="97"/>
                  <a:pt x="797" y="98"/>
                  <a:pt x="795" y="97"/>
                </a:cubicBezTo>
                <a:cubicBezTo>
                  <a:pt x="797" y="97"/>
                  <a:pt x="796" y="94"/>
                  <a:pt x="795" y="93"/>
                </a:cubicBezTo>
                <a:cubicBezTo>
                  <a:pt x="799" y="92"/>
                  <a:pt x="799" y="92"/>
                  <a:pt x="799" y="92"/>
                </a:cubicBezTo>
                <a:cubicBezTo>
                  <a:pt x="795" y="90"/>
                  <a:pt x="799" y="88"/>
                  <a:pt x="795" y="86"/>
                </a:cubicBezTo>
                <a:cubicBezTo>
                  <a:pt x="800" y="86"/>
                  <a:pt x="800" y="86"/>
                  <a:pt x="800" y="86"/>
                </a:cubicBezTo>
                <a:cubicBezTo>
                  <a:pt x="800" y="85"/>
                  <a:pt x="800" y="85"/>
                  <a:pt x="800" y="85"/>
                </a:cubicBezTo>
                <a:cubicBezTo>
                  <a:pt x="796" y="87"/>
                  <a:pt x="796" y="80"/>
                  <a:pt x="793" y="79"/>
                </a:cubicBezTo>
                <a:cubicBezTo>
                  <a:pt x="795" y="78"/>
                  <a:pt x="796" y="77"/>
                  <a:pt x="798" y="76"/>
                </a:cubicBezTo>
                <a:cubicBezTo>
                  <a:pt x="799" y="79"/>
                  <a:pt x="799" y="79"/>
                  <a:pt x="799" y="79"/>
                </a:cubicBezTo>
                <a:cubicBezTo>
                  <a:pt x="798" y="78"/>
                  <a:pt x="798" y="78"/>
                  <a:pt x="798" y="79"/>
                </a:cubicBezTo>
                <a:cubicBezTo>
                  <a:pt x="800" y="82"/>
                  <a:pt x="804" y="83"/>
                  <a:pt x="805" y="86"/>
                </a:cubicBezTo>
                <a:cubicBezTo>
                  <a:pt x="808" y="88"/>
                  <a:pt x="812" y="90"/>
                  <a:pt x="814" y="89"/>
                </a:cubicBezTo>
                <a:cubicBezTo>
                  <a:pt x="815" y="87"/>
                  <a:pt x="816" y="88"/>
                  <a:pt x="817" y="88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15" y="88"/>
                  <a:pt x="815" y="88"/>
                  <a:pt x="815" y="88"/>
                </a:cubicBezTo>
                <a:cubicBezTo>
                  <a:pt x="816" y="91"/>
                  <a:pt x="818" y="94"/>
                  <a:pt x="821" y="94"/>
                </a:cubicBezTo>
                <a:cubicBezTo>
                  <a:pt x="827" y="94"/>
                  <a:pt x="827" y="94"/>
                  <a:pt x="827" y="94"/>
                </a:cubicBezTo>
                <a:cubicBezTo>
                  <a:pt x="826" y="92"/>
                  <a:pt x="824" y="91"/>
                  <a:pt x="822" y="90"/>
                </a:cubicBezTo>
                <a:cubicBezTo>
                  <a:pt x="821" y="90"/>
                  <a:pt x="824" y="94"/>
                  <a:pt x="821" y="93"/>
                </a:cubicBezTo>
                <a:cubicBezTo>
                  <a:pt x="820" y="93"/>
                  <a:pt x="820" y="92"/>
                  <a:pt x="819" y="91"/>
                </a:cubicBezTo>
                <a:cubicBezTo>
                  <a:pt x="821" y="89"/>
                  <a:pt x="821" y="89"/>
                  <a:pt x="821" y="89"/>
                </a:cubicBezTo>
                <a:cubicBezTo>
                  <a:pt x="818" y="88"/>
                  <a:pt x="818" y="88"/>
                  <a:pt x="818" y="88"/>
                </a:cubicBezTo>
                <a:cubicBezTo>
                  <a:pt x="819" y="88"/>
                  <a:pt x="818" y="87"/>
                  <a:pt x="818" y="87"/>
                </a:cubicBezTo>
                <a:cubicBezTo>
                  <a:pt x="817" y="86"/>
                  <a:pt x="815" y="84"/>
                  <a:pt x="815" y="83"/>
                </a:cubicBezTo>
                <a:cubicBezTo>
                  <a:pt x="817" y="80"/>
                  <a:pt x="820" y="86"/>
                  <a:pt x="821" y="83"/>
                </a:cubicBezTo>
                <a:cubicBezTo>
                  <a:pt x="819" y="81"/>
                  <a:pt x="819" y="81"/>
                  <a:pt x="819" y="81"/>
                </a:cubicBezTo>
                <a:cubicBezTo>
                  <a:pt x="818" y="80"/>
                  <a:pt x="820" y="81"/>
                  <a:pt x="821" y="80"/>
                </a:cubicBezTo>
                <a:cubicBezTo>
                  <a:pt x="822" y="82"/>
                  <a:pt x="822" y="82"/>
                  <a:pt x="822" y="82"/>
                </a:cubicBezTo>
                <a:cubicBezTo>
                  <a:pt x="822" y="83"/>
                  <a:pt x="822" y="83"/>
                  <a:pt x="822" y="83"/>
                </a:cubicBezTo>
                <a:cubicBezTo>
                  <a:pt x="823" y="83"/>
                  <a:pt x="824" y="85"/>
                  <a:pt x="824" y="84"/>
                </a:cubicBezTo>
                <a:cubicBezTo>
                  <a:pt x="823" y="83"/>
                  <a:pt x="824" y="80"/>
                  <a:pt x="822" y="79"/>
                </a:cubicBezTo>
                <a:cubicBezTo>
                  <a:pt x="826" y="78"/>
                  <a:pt x="830" y="84"/>
                  <a:pt x="833" y="82"/>
                </a:cubicBezTo>
                <a:cubicBezTo>
                  <a:pt x="834" y="84"/>
                  <a:pt x="836" y="85"/>
                  <a:pt x="837" y="85"/>
                </a:cubicBezTo>
                <a:cubicBezTo>
                  <a:pt x="837" y="85"/>
                  <a:pt x="838" y="85"/>
                  <a:pt x="839" y="85"/>
                </a:cubicBezTo>
                <a:cubicBezTo>
                  <a:pt x="842" y="87"/>
                  <a:pt x="844" y="90"/>
                  <a:pt x="847" y="90"/>
                </a:cubicBezTo>
                <a:cubicBezTo>
                  <a:pt x="848" y="88"/>
                  <a:pt x="845" y="87"/>
                  <a:pt x="845" y="85"/>
                </a:cubicBezTo>
                <a:cubicBezTo>
                  <a:pt x="847" y="86"/>
                  <a:pt x="847" y="87"/>
                  <a:pt x="848" y="89"/>
                </a:cubicBezTo>
                <a:cubicBezTo>
                  <a:pt x="849" y="91"/>
                  <a:pt x="850" y="89"/>
                  <a:pt x="851" y="90"/>
                </a:cubicBezTo>
                <a:cubicBezTo>
                  <a:pt x="851" y="89"/>
                  <a:pt x="850" y="88"/>
                  <a:pt x="849" y="87"/>
                </a:cubicBezTo>
                <a:cubicBezTo>
                  <a:pt x="850" y="85"/>
                  <a:pt x="852" y="88"/>
                  <a:pt x="853" y="88"/>
                </a:cubicBezTo>
                <a:cubicBezTo>
                  <a:pt x="855" y="91"/>
                  <a:pt x="858" y="90"/>
                  <a:pt x="860" y="91"/>
                </a:cubicBezTo>
                <a:cubicBezTo>
                  <a:pt x="863" y="90"/>
                  <a:pt x="863" y="90"/>
                  <a:pt x="863" y="90"/>
                </a:cubicBezTo>
                <a:cubicBezTo>
                  <a:pt x="865" y="93"/>
                  <a:pt x="866" y="91"/>
                  <a:pt x="867" y="91"/>
                </a:cubicBezTo>
                <a:cubicBezTo>
                  <a:pt x="867" y="91"/>
                  <a:pt x="868" y="90"/>
                  <a:pt x="867" y="90"/>
                </a:cubicBezTo>
                <a:cubicBezTo>
                  <a:pt x="867" y="89"/>
                  <a:pt x="866" y="90"/>
                  <a:pt x="865" y="89"/>
                </a:cubicBezTo>
                <a:cubicBezTo>
                  <a:pt x="866" y="88"/>
                  <a:pt x="866" y="88"/>
                  <a:pt x="866" y="88"/>
                </a:cubicBezTo>
                <a:cubicBezTo>
                  <a:pt x="863" y="86"/>
                  <a:pt x="863" y="86"/>
                  <a:pt x="863" y="86"/>
                </a:cubicBezTo>
                <a:cubicBezTo>
                  <a:pt x="864" y="84"/>
                  <a:pt x="869" y="89"/>
                  <a:pt x="869" y="86"/>
                </a:cubicBezTo>
                <a:cubicBezTo>
                  <a:pt x="872" y="88"/>
                  <a:pt x="875" y="89"/>
                  <a:pt x="877" y="89"/>
                </a:cubicBezTo>
                <a:cubicBezTo>
                  <a:pt x="875" y="86"/>
                  <a:pt x="875" y="86"/>
                  <a:pt x="875" y="86"/>
                </a:cubicBezTo>
                <a:cubicBezTo>
                  <a:pt x="877" y="85"/>
                  <a:pt x="880" y="89"/>
                  <a:pt x="881" y="85"/>
                </a:cubicBezTo>
                <a:cubicBezTo>
                  <a:pt x="882" y="86"/>
                  <a:pt x="882" y="86"/>
                  <a:pt x="882" y="86"/>
                </a:cubicBezTo>
                <a:cubicBezTo>
                  <a:pt x="882" y="85"/>
                  <a:pt x="882" y="85"/>
                  <a:pt x="882" y="85"/>
                </a:cubicBezTo>
                <a:cubicBezTo>
                  <a:pt x="884" y="88"/>
                  <a:pt x="886" y="86"/>
                  <a:pt x="887" y="84"/>
                </a:cubicBezTo>
                <a:cubicBezTo>
                  <a:pt x="889" y="85"/>
                  <a:pt x="891" y="85"/>
                  <a:pt x="893" y="87"/>
                </a:cubicBezTo>
                <a:cubicBezTo>
                  <a:pt x="893" y="85"/>
                  <a:pt x="893" y="85"/>
                  <a:pt x="893" y="85"/>
                </a:cubicBezTo>
                <a:cubicBezTo>
                  <a:pt x="891" y="84"/>
                  <a:pt x="889" y="84"/>
                  <a:pt x="887" y="83"/>
                </a:cubicBezTo>
                <a:cubicBezTo>
                  <a:pt x="888" y="80"/>
                  <a:pt x="888" y="80"/>
                  <a:pt x="888" y="80"/>
                </a:cubicBezTo>
                <a:cubicBezTo>
                  <a:pt x="885" y="77"/>
                  <a:pt x="884" y="82"/>
                  <a:pt x="881" y="79"/>
                </a:cubicBezTo>
                <a:cubicBezTo>
                  <a:pt x="879" y="81"/>
                  <a:pt x="878" y="77"/>
                  <a:pt x="876" y="77"/>
                </a:cubicBezTo>
                <a:cubicBezTo>
                  <a:pt x="874" y="80"/>
                  <a:pt x="874" y="80"/>
                  <a:pt x="874" y="80"/>
                </a:cubicBezTo>
                <a:cubicBezTo>
                  <a:pt x="872" y="74"/>
                  <a:pt x="867" y="79"/>
                  <a:pt x="863" y="75"/>
                </a:cubicBezTo>
                <a:cubicBezTo>
                  <a:pt x="857" y="73"/>
                  <a:pt x="853" y="76"/>
                  <a:pt x="847" y="75"/>
                </a:cubicBezTo>
                <a:cubicBezTo>
                  <a:pt x="847" y="76"/>
                  <a:pt x="847" y="76"/>
                  <a:pt x="847" y="76"/>
                </a:cubicBezTo>
                <a:cubicBezTo>
                  <a:pt x="840" y="70"/>
                  <a:pt x="831" y="73"/>
                  <a:pt x="824" y="68"/>
                </a:cubicBezTo>
                <a:cubicBezTo>
                  <a:pt x="825" y="70"/>
                  <a:pt x="824" y="72"/>
                  <a:pt x="825" y="73"/>
                </a:cubicBezTo>
                <a:cubicBezTo>
                  <a:pt x="825" y="74"/>
                  <a:pt x="823" y="74"/>
                  <a:pt x="822" y="74"/>
                </a:cubicBezTo>
                <a:cubicBezTo>
                  <a:pt x="819" y="72"/>
                  <a:pt x="817" y="73"/>
                  <a:pt x="815" y="72"/>
                </a:cubicBezTo>
                <a:cubicBezTo>
                  <a:pt x="815" y="71"/>
                  <a:pt x="814" y="70"/>
                  <a:pt x="813" y="69"/>
                </a:cubicBezTo>
                <a:cubicBezTo>
                  <a:pt x="809" y="69"/>
                  <a:pt x="802" y="69"/>
                  <a:pt x="801" y="74"/>
                </a:cubicBezTo>
                <a:cubicBezTo>
                  <a:pt x="799" y="73"/>
                  <a:pt x="797" y="71"/>
                  <a:pt x="795" y="72"/>
                </a:cubicBezTo>
                <a:cubicBezTo>
                  <a:pt x="795" y="69"/>
                  <a:pt x="792" y="71"/>
                  <a:pt x="791" y="70"/>
                </a:cubicBezTo>
                <a:cubicBezTo>
                  <a:pt x="791" y="71"/>
                  <a:pt x="791" y="71"/>
                  <a:pt x="791" y="71"/>
                </a:cubicBezTo>
                <a:cubicBezTo>
                  <a:pt x="790" y="68"/>
                  <a:pt x="783" y="66"/>
                  <a:pt x="785" y="63"/>
                </a:cubicBezTo>
                <a:cubicBezTo>
                  <a:pt x="787" y="59"/>
                  <a:pt x="796" y="72"/>
                  <a:pt x="794" y="62"/>
                </a:cubicBezTo>
                <a:cubicBezTo>
                  <a:pt x="792" y="59"/>
                  <a:pt x="792" y="59"/>
                  <a:pt x="792" y="59"/>
                </a:cubicBezTo>
                <a:cubicBezTo>
                  <a:pt x="792" y="59"/>
                  <a:pt x="794" y="59"/>
                  <a:pt x="794" y="59"/>
                </a:cubicBezTo>
                <a:cubicBezTo>
                  <a:pt x="793" y="61"/>
                  <a:pt x="796" y="63"/>
                  <a:pt x="798" y="64"/>
                </a:cubicBezTo>
                <a:cubicBezTo>
                  <a:pt x="801" y="64"/>
                  <a:pt x="802" y="63"/>
                  <a:pt x="803" y="61"/>
                </a:cubicBezTo>
                <a:cubicBezTo>
                  <a:pt x="804" y="61"/>
                  <a:pt x="804" y="61"/>
                  <a:pt x="804" y="61"/>
                </a:cubicBezTo>
                <a:cubicBezTo>
                  <a:pt x="803" y="65"/>
                  <a:pt x="803" y="65"/>
                  <a:pt x="803" y="65"/>
                </a:cubicBezTo>
                <a:cubicBezTo>
                  <a:pt x="803" y="66"/>
                  <a:pt x="804" y="66"/>
                  <a:pt x="804" y="65"/>
                </a:cubicBezTo>
                <a:cubicBezTo>
                  <a:pt x="804" y="64"/>
                  <a:pt x="804" y="64"/>
                  <a:pt x="806" y="65"/>
                </a:cubicBezTo>
                <a:cubicBezTo>
                  <a:pt x="806" y="59"/>
                  <a:pt x="806" y="59"/>
                  <a:pt x="806" y="59"/>
                </a:cubicBezTo>
                <a:cubicBezTo>
                  <a:pt x="808" y="60"/>
                  <a:pt x="808" y="60"/>
                  <a:pt x="808" y="60"/>
                </a:cubicBezTo>
                <a:cubicBezTo>
                  <a:pt x="806" y="60"/>
                  <a:pt x="807" y="62"/>
                  <a:pt x="807" y="63"/>
                </a:cubicBezTo>
                <a:cubicBezTo>
                  <a:pt x="809" y="63"/>
                  <a:pt x="811" y="63"/>
                  <a:pt x="813" y="65"/>
                </a:cubicBezTo>
                <a:cubicBezTo>
                  <a:pt x="815" y="66"/>
                  <a:pt x="815" y="64"/>
                  <a:pt x="816" y="63"/>
                </a:cubicBezTo>
                <a:cubicBezTo>
                  <a:pt x="813" y="59"/>
                  <a:pt x="813" y="59"/>
                  <a:pt x="813" y="59"/>
                </a:cubicBezTo>
                <a:cubicBezTo>
                  <a:pt x="816" y="58"/>
                  <a:pt x="819" y="62"/>
                  <a:pt x="822" y="59"/>
                </a:cubicBezTo>
                <a:cubicBezTo>
                  <a:pt x="827" y="60"/>
                  <a:pt x="830" y="61"/>
                  <a:pt x="835" y="62"/>
                </a:cubicBezTo>
                <a:cubicBezTo>
                  <a:pt x="838" y="58"/>
                  <a:pt x="845" y="64"/>
                  <a:pt x="849" y="62"/>
                </a:cubicBezTo>
                <a:cubicBezTo>
                  <a:pt x="854" y="63"/>
                  <a:pt x="854" y="63"/>
                  <a:pt x="854" y="63"/>
                </a:cubicBezTo>
                <a:cubicBezTo>
                  <a:pt x="854" y="64"/>
                  <a:pt x="853" y="64"/>
                  <a:pt x="854" y="65"/>
                </a:cubicBezTo>
                <a:cubicBezTo>
                  <a:pt x="855" y="66"/>
                  <a:pt x="856" y="66"/>
                  <a:pt x="856" y="65"/>
                </a:cubicBezTo>
                <a:cubicBezTo>
                  <a:pt x="854" y="63"/>
                  <a:pt x="856" y="61"/>
                  <a:pt x="855" y="59"/>
                </a:cubicBezTo>
                <a:cubicBezTo>
                  <a:pt x="857" y="60"/>
                  <a:pt x="857" y="60"/>
                  <a:pt x="857" y="60"/>
                </a:cubicBezTo>
                <a:cubicBezTo>
                  <a:pt x="857" y="60"/>
                  <a:pt x="857" y="61"/>
                  <a:pt x="857" y="62"/>
                </a:cubicBezTo>
                <a:cubicBezTo>
                  <a:pt x="857" y="62"/>
                  <a:pt x="858" y="63"/>
                  <a:pt x="858" y="63"/>
                </a:cubicBezTo>
                <a:cubicBezTo>
                  <a:pt x="860" y="62"/>
                  <a:pt x="857" y="59"/>
                  <a:pt x="859" y="59"/>
                </a:cubicBezTo>
                <a:cubicBezTo>
                  <a:pt x="860" y="62"/>
                  <a:pt x="860" y="62"/>
                  <a:pt x="860" y="62"/>
                </a:cubicBezTo>
                <a:cubicBezTo>
                  <a:pt x="861" y="62"/>
                  <a:pt x="864" y="63"/>
                  <a:pt x="865" y="64"/>
                </a:cubicBezTo>
                <a:cubicBezTo>
                  <a:pt x="866" y="63"/>
                  <a:pt x="869" y="63"/>
                  <a:pt x="870" y="65"/>
                </a:cubicBezTo>
                <a:cubicBezTo>
                  <a:pt x="876" y="67"/>
                  <a:pt x="873" y="61"/>
                  <a:pt x="875" y="58"/>
                </a:cubicBezTo>
                <a:cubicBezTo>
                  <a:pt x="877" y="59"/>
                  <a:pt x="880" y="59"/>
                  <a:pt x="880" y="57"/>
                </a:cubicBezTo>
                <a:cubicBezTo>
                  <a:pt x="876" y="56"/>
                  <a:pt x="873" y="57"/>
                  <a:pt x="871" y="58"/>
                </a:cubicBezTo>
                <a:cubicBezTo>
                  <a:pt x="871" y="61"/>
                  <a:pt x="871" y="61"/>
                  <a:pt x="871" y="61"/>
                </a:cubicBezTo>
                <a:cubicBezTo>
                  <a:pt x="869" y="59"/>
                  <a:pt x="869" y="59"/>
                  <a:pt x="869" y="59"/>
                </a:cubicBezTo>
                <a:cubicBezTo>
                  <a:pt x="868" y="61"/>
                  <a:pt x="868" y="61"/>
                  <a:pt x="868" y="61"/>
                </a:cubicBezTo>
                <a:cubicBezTo>
                  <a:pt x="867" y="57"/>
                  <a:pt x="867" y="57"/>
                  <a:pt x="867" y="57"/>
                </a:cubicBezTo>
                <a:cubicBezTo>
                  <a:pt x="866" y="58"/>
                  <a:pt x="865" y="56"/>
                  <a:pt x="865" y="58"/>
                </a:cubicBezTo>
                <a:cubicBezTo>
                  <a:pt x="862" y="56"/>
                  <a:pt x="859" y="58"/>
                  <a:pt x="857" y="56"/>
                </a:cubicBezTo>
                <a:cubicBezTo>
                  <a:pt x="857" y="56"/>
                  <a:pt x="857" y="56"/>
                  <a:pt x="857" y="56"/>
                </a:cubicBezTo>
                <a:cubicBezTo>
                  <a:pt x="855" y="58"/>
                  <a:pt x="851" y="54"/>
                  <a:pt x="850" y="57"/>
                </a:cubicBezTo>
                <a:cubicBezTo>
                  <a:pt x="848" y="55"/>
                  <a:pt x="848" y="55"/>
                  <a:pt x="848" y="55"/>
                </a:cubicBezTo>
                <a:cubicBezTo>
                  <a:pt x="847" y="57"/>
                  <a:pt x="847" y="57"/>
                  <a:pt x="847" y="57"/>
                </a:cubicBezTo>
                <a:cubicBezTo>
                  <a:pt x="843" y="55"/>
                  <a:pt x="839" y="55"/>
                  <a:pt x="836" y="54"/>
                </a:cubicBezTo>
                <a:cubicBezTo>
                  <a:pt x="837" y="52"/>
                  <a:pt x="834" y="50"/>
                  <a:pt x="833" y="48"/>
                </a:cubicBezTo>
                <a:cubicBezTo>
                  <a:pt x="832" y="47"/>
                  <a:pt x="833" y="49"/>
                  <a:pt x="833" y="50"/>
                </a:cubicBezTo>
                <a:cubicBezTo>
                  <a:pt x="833" y="51"/>
                  <a:pt x="833" y="51"/>
                  <a:pt x="833" y="51"/>
                </a:cubicBezTo>
                <a:cubicBezTo>
                  <a:pt x="830" y="49"/>
                  <a:pt x="833" y="56"/>
                  <a:pt x="829" y="53"/>
                </a:cubicBezTo>
                <a:cubicBezTo>
                  <a:pt x="828" y="55"/>
                  <a:pt x="828" y="55"/>
                  <a:pt x="828" y="55"/>
                </a:cubicBezTo>
                <a:cubicBezTo>
                  <a:pt x="826" y="52"/>
                  <a:pt x="822" y="54"/>
                  <a:pt x="819" y="50"/>
                </a:cubicBezTo>
                <a:cubicBezTo>
                  <a:pt x="818" y="51"/>
                  <a:pt x="818" y="56"/>
                  <a:pt x="814" y="52"/>
                </a:cubicBezTo>
                <a:cubicBezTo>
                  <a:pt x="812" y="52"/>
                  <a:pt x="810" y="51"/>
                  <a:pt x="809" y="52"/>
                </a:cubicBezTo>
                <a:cubicBezTo>
                  <a:pt x="807" y="50"/>
                  <a:pt x="806" y="54"/>
                  <a:pt x="805" y="50"/>
                </a:cubicBezTo>
                <a:cubicBezTo>
                  <a:pt x="802" y="55"/>
                  <a:pt x="799" y="44"/>
                  <a:pt x="795" y="47"/>
                </a:cubicBezTo>
                <a:cubicBezTo>
                  <a:pt x="794" y="46"/>
                  <a:pt x="794" y="46"/>
                  <a:pt x="794" y="46"/>
                </a:cubicBezTo>
                <a:cubicBezTo>
                  <a:pt x="799" y="46"/>
                  <a:pt x="799" y="46"/>
                  <a:pt x="799" y="46"/>
                </a:cubicBezTo>
                <a:cubicBezTo>
                  <a:pt x="799" y="47"/>
                  <a:pt x="800" y="47"/>
                  <a:pt x="800" y="47"/>
                </a:cubicBezTo>
                <a:cubicBezTo>
                  <a:pt x="800" y="47"/>
                  <a:pt x="800" y="47"/>
                  <a:pt x="800" y="47"/>
                </a:cubicBezTo>
                <a:cubicBezTo>
                  <a:pt x="800" y="44"/>
                  <a:pt x="797" y="45"/>
                  <a:pt x="795" y="44"/>
                </a:cubicBezTo>
                <a:cubicBezTo>
                  <a:pt x="791" y="44"/>
                  <a:pt x="791" y="44"/>
                  <a:pt x="791" y="44"/>
                </a:cubicBezTo>
                <a:cubicBezTo>
                  <a:pt x="792" y="43"/>
                  <a:pt x="792" y="42"/>
                  <a:pt x="791" y="42"/>
                </a:cubicBezTo>
                <a:cubicBezTo>
                  <a:pt x="791" y="39"/>
                  <a:pt x="794" y="44"/>
                  <a:pt x="795" y="42"/>
                </a:cubicBezTo>
                <a:cubicBezTo>
                  <a:pt x="796" y="44"/>
                  <a:pt x="797" y="42"/>
                  <a:pt x="799" y="43"/>
                </a:cubicBezTo>
                <a:cubicBezTo>
                  <a:pt x="800" y="42"/>
                  <a:pt x="800" y="42"/>
                  <a:pt x="800" y="42"/>
                </a:cubicBezTo>
                <a:cubicBezTo>
                  <a:pt x="802" y="46"/>
                  <a:pt x="806" y="47"/>
                  <a:pt x="809" y="47"/>
                </a:cubicBezTo>
                <a:cubicBezTo>
                  <a:pt x="810" y="47"/>
                  <a:pt x="810" y="45"/>
                  <a:pt x="811" y="44"/>
                </a:cubicBezTo>
                <a:cubicBezTo>
                  <a:pt x="811" y="46"/>
                  <a:pt x="812" y="47"/>
                  <a:pt x="813" y="48"/>
                </a:cubicBezTo>
                <a:cubicBezTo>
                  <a:pt x="813" y="48"/>
                  <a:pt x="813" y="48"/>
                  <a:pt x="814" y="47"/>
                </a:cubicBezTo>
                <a:cubicBezTo>
                  <a:pt x="816" y="49"/>
                  <a:pt x="816" y="47"/>
                  <a:pt x="818" y="46"/>
                </a:cubicBezTo>
                <a:cubicBezTo>
                  <a:pt x="817" y="43"/>
                  <a:pt x="817" y="43"/>
                  <a:pt x="817" y="43"/>
                </a:cubicBezTo>
                <a:cubicBezTo>
                  <a:pt x="820" y="44"/>
                  <a:pt x="822" y="42"/>
                  <a:pt x="825" y="44"/>
                </a:cubicBezTo>
                <a:cubicBezTo>
                  <a:pt x="826" y="45"/>
                  <a:pt x="827" y="42"/>
                  <a:pt x="828" y="44"/>
                </a:cubicBezTo>
                <a:cubicBezTo>
                  <a:pt x="831" y="44"/>
                  <a:pt x="836" y="43"/>
                  <a:pt x="840" y="47"/>
                </a:cubicBezTo>
                <a:cubicBezTo>
                  <a:pt x="840" y="44"/>
                  <a:pt x="849" y="49"/>
                  <a:pt x="844" y="43"/>
                </a:cubicBezTo>
                <a:cubicBezTo>
                  <a:pt x="846" y="45"/>
                  <a:pt x="848" y="43"/>
                  <a:pt x="849" y="46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4" y="45"/>
                  <a:pt x="853" y="46"/>
                  <a:pt x="853" y="46"/>
                </a:cubicBezTo>
                <a:cubicBezTo>
                  <a:pt x="857" y="45"/>
                  <a:pt x="863" y="50"/>
                  <a:pt x="866" y="46"/>
                </a:cubicBezTo>
                <a:cubicBezTo>
                  <a:pt x="868" y="46"/>
                  <a:pt x="871" y="46"/>
                  <a:pt x="872" y="46"/>
                </a:cubicBezTo>
                <a:cubicBezTo>
                  <a:pt x="878" y="46"/>
                  <a:pt x="883" y="44"/>
                  <a:pt x="888" y="46"/>
                </a:cubicBezTo>
                <a:cubicBezTo>
                  <a:pt x="889" y="48"/>
                  <a:pt x="889" y="48"/>
                  <a:pt x="889" y="48"/>
                </a:cubicBezTo>
                <a:cubicBezTo>
                  <a:pt x="892" y="49"/>
                  <a:pt x="894" y="48"/>
                  <a:pt x="897" y="48"/>
                </a:cubicBezTo>
                <a:cubicBezTo>
                  <a:pt x="897" y="47"/>
                  <a:pt x="895" y="46"/>
                  <a:pt x="896" y="45"/>
                </a:cubicBezTo>
                <a:cubicBezTo>
                  <a:pt x="896" y="48"/>
                  <a:pt x="899" y="48"/>
                  <a:pt x="900" y="47"/>
                </a:cubicBezTo>
                <a:cubicBezTo>
                  <a:pt x="902" y="46"/>
                  <a:pt x="900" y="46"/>
                  <a:pt x="900" y="45"/>
                </a:cubicBezTo>
                <a:cubicBezTo>
                  <a:pt x="910" y="44"/>
                  <a:pt x="921" y="41"/>
                  <a:pt x="932" y="45"/>
                </a:cubicBezTo>
                <a:cubicBezTo>
                  <a:pt x="932" y="42"/>
                  <a:pt x="932" y="42"/>
                  <a:pt x="932" y="42"/>
                </a:cubicBezTo>
                <a:cubicBezTo>
                  <a:pt x="934" y="43"/>
                  <a:pt x="937" y="45"/>
                  <a:pt x="938" y="44"/>
                </a:cubicBezTo>
                <a:cubicBezTo>
                  <a:pt x="939" y="41"/>
                  <a:pt x="939" y="41"/>
                  <a:pt x="939" y="41"/>
                </a:cubicBezTo>
                <a:cubicBezTo>
                  <a:pt x="940" y="44"/>
                  <a:pt x="942" y="43"/>
                  <a:pt x="943" y="44"/>
                </a:cubicBezTo>
                <a:cubicBezTo>
                  <a:pt x="943" y="41"/>
                  <a:pt x="943" y="41"/>
                  <a:pt x="943" y="41"/>
                </a:cubicBezTo>
                <a:cubicBezTo>
                  <a:pt x="943" y="42"/>
                  <a:pt x="944" y="44"/>
                  <a:pt x="946" y="44"/>
                </a:cubicBezTo>
                <a:cubicBezTo>
                  <a:pt x="946" y="41"/>
                  <a:pt x="955" y="49"/>
                  <a:pt x="950" y="42"/>
                </a:cubicBezTo>
                <a:cubicBezTo>
                  <a:pt x="952" y="43"/>
                  <a:pt x="955" y="43"/>
                  <a:pt x="956" y="47"/>
                </a:cubicBezTo>
                <a:cubicBezTo>
                  <a:pt x="956" y="45"/>
                  <a:pt x="957" y="43"/>
                  <a:pt x="959" y="43"/>
                </a:cubicBezTo>
                <a:cubicBezTo>
                  <a:pt x="963" y="47"/>
                  <a:pt x="969" y="39"/>
                  <a:pt x="974" y="47"/>
                </a:cubicBezTo>
                <a:cubicBezTo>
                  <a:pt x="974" y="42"/>
                  <a:pt x="980" y="46"/>
                  <a:pt x="980" y="44"/>
                </a:cubicBezTo>
                <a:cubicBezTo>
                  <a:pt x="982" y="45"/>
                  <a:pt x="985" y="44"/>
                  <a:pt x="986" y="46"/>
                </a:cubicBezTo>
                <a:cubicBezTo>
                  <a:pt x="987" y="43"/>
                  <a:pt x="990" y="47"/>
                  <a:pt x="990" y="44"/>
                </a:cubicBezTo>
                <a:cubicBezTo>
                  <a:pt x="995" y="49"/>
                  <a:pt x="998" y="47"/>
                  <a:pt x="1002" y="48"/>
                </a:cubicBezTo>
                <a:cubicBezTo>
                  <a:pt x="1002" y="46"/>
                  <a:pt x="997" y="46"/>
                  <a:pt x="1000" y="44"/>
                </a:cubicBezTo>
                <a:cubicBezTo>
                  <a:pt x="1003" y="43"/>
                  <a:pt x="1004" y="48"/>
                  <a:pt x="1007" y="47"/>
                </a:cubicBezTo>
                <a:cubicBezTo>
                  <a:pt x="1009" y="47"/>
                  <a:pt x="1012" y="49"/>
                  <a:pt x="1013" y="47"/>
                </a:cubicBezTo>
                <a:cubicBezTo>
                  <a:pt x="1012" y="47"/>
                  <a:pt x="1012" y="46"/>
                  <a:pt x="1012" y="45"/>
                </a:cubicBezTo>
                <a:cubicBezTo>
                  <a:pt x="1014" y="45"/>
                  <a:pt x="1016" y="45"/>
                  <a:pt x="1018" y="47"/>
                </a:cubicBezTo>
                <a:cubicBezTo>
                  <a:pt x="1019" y="44"/>
                  <a:pt x="1019" y="44"/>
                  <a:pt x="1019" y="44"/>
                </a:cubicBezTo>
                <a:cubicBezTo>
                  <a:pt x="1027" y="48"/>
                  <a:pt x="1031" y="39"/>
                  <a:pt x="1038" y="41"/>
                </a:cubicBezTo>
                <a:cubicBezTo>
                  <a:pt x="1040" y="40"/>
                  <a:pt x="1040" y="38"/>
                  <a:pt x="1041" y="37"/>
                </a:cubicBezTo>
                <a:cubicBezTo>
                  <a:pt x="1036" y="34"/>
                  <a:pt x="1036" y="34"/>
                  <a:pt x="1036" y="34"/>
                </a:cubicBezTo>
                <a:cubicBezTo>
                  <a:pt x="1036" y="34"/>
                  <a:pt x="1037" y="35"/>
                  <a:pt x="1037" y="36"/>
                </a:cubicBezTo>
                <a:cubicBezTo>
                  <a:pt x="1034" y="34"/>
                  <a:pt x="1037" y="31"/>
                  <a:pt x="1033" y="32"/>
                </a:cubicBezTo>
                <a:cubicBezTo>
                  <a:pt x="1035" y="29"/>
                  <a:pt x="1036" y="27"/>
                  <a:pt x="1039" y="26"/>
                </a:cubicBezTo>
                <a:cubicBezTo>
                  <a:pt x="1037" y="25"/>
                  <a:pt x="1037" y="26"/>
                  <a:pt x="1035" y="26"/>
                </a:cubicBezTo>
                <a:cubicBezTo>
                  <a:pt x="1035" y="24"/>
                  <a:pt x="1035" y="24"/>
                  <a:pt x="1035" y="24"/>
                </a:cubicBezTo>
                <a:cubicBezTo>
                  <a:pt x="1036" y="21"/>
                  <a:pt x="1041" y="29"/>
                  <a:pt x="1039" y="24"/>
                </a:cubicBezTo>
                <a:cubicBezTo>
                  <a:pt x="1042" y="23"/>
                  <a:pt x="1042" y="23"/>
                  <a:pt x="1042" y="23"/>
                </a:cubicBezTo>
                <a:cubicBezTo>
                  <a:pt x="1042" y="25"/>
                  <a:pt x="1043" y="25"/>
                  <a:pt x="1044" y="25"/>
                </a:cubicBezTo>
                <a:cubicBezTo>
                  <a:pt x="1043" y="20"/>
                  <a:pt x="1049" y="25"/>
                  <a:pt x="1048" y="21"/>
                </a:cubicBezTo>
                <a:cubicBezTo>
                  <a:pt x="1051" y="22"/>
                  <a:pt x="1049" y="15"/>
                  <a:pt x="1053" y="18"/>
                </a:cubicBezTo>
                <a:cubicBezTo>
                  <a:pt x="1053" y="15"/>
                  <a:pt x="1056" y="17"/>
                  <a:pt x="1057" y="15"/>
                </a:cubicBezTo>
                <a:cubicBezTo>
                  <a:pt x="1058" y="15"/>
                  <a:pt x="1060" y="18"/>
                  <a:pt x="1061" y="16"/>
                </a:cubicBezTo>
                <a:cubicBezTo>
                  <a:pt x="1062" y="16"/>
                  <a:pt x="1064" y="15"/>
                  <a:pt x="1064" y="14"/>
                </a:cubicBezTo>
                <a:cubicBezTo>
                  <a:pt x="1068" y="18"/>
                  <a:pt x="1067" y="11"/>
                  <a:pt x="1070" y="13"/>
                </a:cubicBezTo>
                <a:cubicBezTo>
                  <a:pt x="1071" y="12"/>
                  <a:pt x="1075" y="13"/>
                  <a:pt x="1076" y="11"/>
                </a:cubicBezTo>
                <a:cubicBezTo>
                  <a:pt x="1081" y="15"/>
                  <a:pt x="1080" y="10"/>
                  <a:pt x="1083" y="9"/>
                </a:cubicBezTo>
                <a:cubicBezTo>
                  <a:pt x="1086" y="12"/>
                  <a:pt x="1085" y="5"/>
                  <a:pt x="1089" y="9"/>
                </a:cubicBezTo>
                <a:cubicBezTo>
                  <a:pt x="1091" y="7"/>
                  <a:pt x="1093" y="7"/>
                  <a:pt x="1094" y="5"/>
                </a:cubicBezTo>
                <a:cubicBezTo>
                  <a:pt x="1096" y="6"/>
                  <a:pt x="1097" y="9"/>
                  <a:pt x="1098" y="7"/>
                </a:cubicBezTo>
                <a:cubicBezTo>
                  <a:pt x="1102" y="8"/>
                  <a:pt x="1107" y="10"/>
                  <a:pt x="1111" y="12"/>
                </a:cubicBezTo>
                <a:cubicBezTo>
                  <a:pt x="1113" y="9"/>
                  <a:pt x="1119" y="16"/>
                  <a:pt x="1122" y="14"/>
                </a:cubicBezTo>
                <a:cubicBezTo>
                  <a:pt x="1125" y="12"/>
                  <a:pt x="1127" y="17"/>
                  <a:pt x="1129" y="15"/>
                </a:cubicBezTo>
                <a:cubicBezTo>
                  <a:pt x="1130" y="16"/>
                  <a:pt x="1130" y="17"/>
                  <a:pt x="1131" y="17"/>
                </a:cubicBezTo>
                <a:cubicBezTo>
                  <a:pt x="1131" y="13"/>
                  <a:pt x="1135" y="20"/>
                  <a:pt x="1136" y="16"/>
                </a:cubicBezTo>
                <a:cubicBezTo>
                  <a:pt x="1141" y="21"/>
                  <a:pt x="1144" y="17"/>
                  <a:pt x="1148" y="18"/>
                </a:cubicBezTo>
                <a:cubicBezTo>
                  <a:pt x="1149" y="17"/>
                  <a:pt x="1149" y="15"/>
                  <a:pt x="1150" y="16"/>
                </a:cubicBezTo>
                <a:cubicBezTo>
                  <a:pt x="1153" y="17"/>
                  <a:pt x="1154" y="15"/>
                  <a:pt x="1155" y="14"/>
                </a:cubicBezTo>
                <a:cubicBezTo>
                  <a:pt x="1160" y="18"/>
                  <a:pt x="1161" y="12"/>
                  <a:pt x="1166" y="15"/>
                </a:cubicBezTo>
                <a:cubicBezTo>
                  <a:pt x="1169" y="15"/>
                  <a:pt x="1169" y="9"/>
                  <a:pt x="1171" y="12"/>
                </a:cubicBezTo>
                <a:cubicBezTo>
                  <a:pt x="1173" y="10"/>
                  <a:pt x="1175" y="12"/>
                  <a:pt x="1178" y="11"/>
                </a:cubicBezTo>
                <a:cubicBezTo>
                  <a:pt x="1181" y="14"/>
                  <a:pt x="1182" y="8"/>
                  <a:pt x="1185" y="13"/>
                </a:cubicBezTo>
                <a:cubicBezTo>
                  <a:pt x="1186" y="7"/>
                  <a:pt x="1192" y="12"/>
                  <a:pt x="1193" y="7"/>
                </a:cubicBezTo>
                <a:cubicBezTo>
                  <a:pt x="1198" y="9"/>
                  <a:pt x="1198" y="1"/>
                  <a:pt x="1203" y="5"/>
                </a:cubicBezTo>
                <a:cubicBezTo>
                  <a:pt x="1205" y="1"/>
                  <a:pt x="1211" y="0"/>
                  <a:pt x="1217" y="4"/>
                </a:cubicBezTo>
                <a:cubicBezTo>
                  <a:pt x="1218" y="3"/>
                  <a:pt x="1218" y="3"/>
                  <a:pt x="1218" y="3"/>
                </a:cubicBezTo>
                <a:cubicBezTo>
                  <a:pt x="1218" y="5"/>
                  <a:pt x="1219" y="8"/>
                  <a:pt x="1218" y="7"/>
                </a:cubicBezTo>
                <a:cubicBezTo>
                  <a:pt x="1215" y="12"/>
                  <a:pt x="1223" y="18"/>
                  <a:pt x="1219" y="22"/>
                </a:cubicBezTo>
                <a:cubicBezTo>
                  <a:pt x="1220" y="24"/>
                  <a:pt x="1221" y="25"/>
                  <a:pt x="1221" y="26"/>
                </a:cubicBezTo>
                <a:cubicBezTo>
                  <a:pt x="1212" y="33"/>
                  <a:pt x="1212" y="33"/>
                  <a:pt x="1212" y="33"/>
                </a:cubicBezTo>
                <a:cubicBezTo>
                  <a:pt x="1214" y="37"/>
                  <a:pt x="1219" y="39"/>
                  <a:pt x="1217" y="43"/>
                </a:cubicBezTo>
                <a:cubicBezTo>
                  <a:pt x="1221" y="47"/>
                  <a:pt x="1219" y="51"/>
                  <a:pt x="1219" y="54"/>
                </a:cubicBezTo>
                <a:cubicBezTo>
                  <a:pt x="1218" y="55"/>
                  <a:pt x="1217" y="55"/>
                  <a:pt x="1217" y="57"/>
                </a:cubicBezTo>
                <a:cubicBezTo>
                  <a:pt x="1225" y="67"/>
                  <a:pt x="1216" y="73"/>
                  <a:pt x="1219" y="82"/>
                </a:cubicBezTo>
                <a:cubicBezTo>
                  <a:pt x="1217" y="86"/>
                  <a:pt x="1222" y="86"/>
                  <a:pt x="1220" y="90"/>
                </a:cubicBezTo>
                <a:cubicBezTo>
                  <a:pt x="1219" y="92"/>
                  <a:pt x="1220" y="94"/>
                  <a:pt x="1217" y="93"/>
                </a:cubicBezTo>
                <a:cubicBezTo>
                  <a:pt x="1215" y="98"/>
                  <a:pt x="1215" y="98"/>
                  <a:pt x="1215" y="98"/>
                </a:cubicBezTo>
                <a:cubicBezTo>
                  <a:pt x="1218" y="100"/>
                  <a:pt x="1221" y="103"/>
                  <a:pt x="1224" y="105"/>
                </a:cubicBezTo>
                <a:cubicBezTo>
                  <a:pt x="1229" y="103"/>
                  <a:pt x="1229" y="103"/>
                  <a:pt x="1229" y="103"/>
                </a:cubicBezTo>
                <a:cubicBezTo>
                  <a:pt x="1231" y="105"/>
                  <a:pt x="1235" y="108"/>
                  <a:pt x="1237" y="109"/>
                </a:cubicBezTo>
                <a:cubicBezTo>
                  <a:pt x="1240" y="110"/>
                  <a:pt x="1240" y="114"/>
                  <a:pt x="1240" y="117"/>
                </a:cubicBezTo>
                <a:cubicBezTo>
                  <a:pt x="1238" y="117"/>
                  <a:pt x="1239" y="120"/>
                  <a:pt x="1239" y="122"/>
                </a:cubicBezTo>
                <a:cubicBezTo>
                  <a:pt x="1235" y="121"/>
                  <a:pt x="1234" y="125"/>
                  <a:pt x="1229" y="123"/>
                </a:cubicBezTo>
                <a:cubicBezTo>
                  <a:pt x="1226" y="122"/>
                  <a:pt x="1227" y="119"/>
                  <a:pt x="1224" y="118"/>
                </a:cubicBezTo>
                <a:cubicBezTo>
                  <a:pt x="1222" y="122"/>
                  <a:pt x="1228" y="123"/>
                  <a:pt x="1229" y="127"/>
                </a:cubicBezTo>
                <a:cubicBezTo>
                  <a:pt x="1234" y="129"/>
                  <a:pt x="1232" y="137"/>
                  <a:pt x="1237" y="139"/>
                </a:cubicBezTo>
                <a:cubicBezTo>
                  <a:pt x="1239" y="141"/>
                  <a:pt x="1238" y="143"/>
                  <a:pt x="1237" y="143"/>
                </a:cubicBezTo>
                <a:cubicBezTo>
                  <a:pt x="1233" y="147"/>
                  <a:pt x="1227" y="140"/>
                  <a:pt x="1224" y="144"/>
                </a:cubicBezTo>
                <a:cubicBezTo>
                  <a:pt x="1223" y="144"/>
                  <a:pt x="1220" y="144"/>
                  <a:pt x="1221" y="147"/>
                </a:cubicBezTo>
                <a:cubicBezTo>
                  <a:pt x="1222" y="153"/>
                  <a:pt x="1234" y="152"/>
                  <a:pt x="1228" y="158"/>
                </a:cubicBezTo>
                <a:cubicBezTo>
                  <a:pt x="1229" y="162"/>
                  <a:pt x="1229" y="162"/>
                  <a:pt x="1229" y="162"/>
                </a:cubicBezTo>
                <a:cubicBezTo>
                  <a:pt x="1220" y="168"/>
                  <a:pt x="1220" y="168"/>
                  <a:pt x="1220" y="168"/>
                </a:cubicBezTo>
                <a:cubicBezTo>
                  <a:pt x="1220" y="172"/>
                  <a:pt x="1225" y="171"/>
                  <a:pt x="1226" y="176"/>
                </a:cubicBezTo>
                <a:cubicBezTo>
                  <a:pt x="1227" y="177"/>
                  <a:pt x="1230" y="176"/>
                  <a:pt x="1230" y="179"/>
                </a:cubicBezTo>
                <a:cubicBezTo>
                  <a:pt x="1230" y="181"/>
                  <a:pt x="1229" y="182"/>
                  <a:pt x="1227" y="183"/>
                </a:cubicBezTo>
                <a:cubicBezTo>
                  <a:pt x="1230" y="184"/>
                  <a:pt x="1231" y="186"/>
                  <a:pt x="1232" y="188"/>
                </a:cubicBezTo>
                <a:cubicBezTo>
                  <a:pt x="1230" y="192"/>
                  <a:pt x="1225" y="191"/>
                  <a:pt x="1223" y="195"/>
                </a:cubicBezTo>
                <a:cubicBezTo>
                  <a:pt x="1225" y="195"/>
                  <a:pt x="1226" y="199"/>
                  <a:pt x="1227" y="200"/>
                </a:cubicBezTo>
                <a:cubicBezTo>
                  <a:pt x="1229" y="204"/>
                  <a:pt x="1226" y="204"/>
                  <a:pt x="1226" y="206"/>
                </a:cubicBezTo>
                <a:cubicBezTo>
                  <a:pt x="1221" y="203"/>
                  <a:pt x="1225" y="211"/>
                  <a:pt x="1222" y="211"/>
                </a:cubicBezTo>
                <a:cubicBezTo>
                  <a:pt x="1222" y="213"/>
                  <a:pt x="1221" y="213"/>
                  <a:pt x="1220" y="213"/>
                </a:cubicBezTo>
                <a:cubicBezTo>
                  <a:pt x="1217" y="211"/>
                  <a:pt x="1214" y="209"/>
                  <a:pt x="1213" y="210"/>
                </a:cubicBezTo>
                <a:cubicBezTo>
                  <a:pt x="1211" y="212"/>
                  <a:pt x="1214" y="213"/>
                  <a:pt x="1214" y="214"/>
                </a:cubicBezTo>
                <a:cubicBezTo>
                  <a:pt x="1213" y="218"/>
                  <a:pt x="1211" y="219"/>
                  <a:pt x="1210" y="222"/>
                </a:cubicBezTo>
                <a:cubicBezTo>
                  <a:pt x="1203" y="223"/>
                  <a:pt x="1198" y="225"/>
                  <a:pt x="1194" y="229"/>
                </a:cubicBezTo>
                <a:cubicBezTo>
                  <a:pt x="1188" y="227"/>
                  <a:pt x="1188" y="234"/>
                  <a:pt x="1183" y="231"/>
                </a:cubicBezTo>
                <a:cubicBezTo>
                  <a:pt x="1183" y="233"/>
                  <a:pt x="1182" y="232"/>
                  <a:pt x="1181" y="231"/>
                </a:cubicBezTo>
                <a:cubicBezTo>
                  <a:pt x="1177" y="232"/>
                  <a:pt x="1172" y="235"/>
                  <a:pt x="1167" y="233"/>
                </a:cubicBezTo>
                <a:cubicBezTo>
                  <a:pt x="1166" y="234"/>
                  <a:pt x="1161" y="231"/>
                  <a:pt x="1161" y="234"/>
                </a:cubicBezTo>
                <a:cubicBezTo>
                  <a:pt x="1157" y="231"/>
                  <a:pt x="1155" y="236"/>
                  <a:pt x="1152" y="230"/>
                </a:cubicBezTo>
                <a:cubicBezTo>
                  <a:pt x="1149" y="235"/>
                  <a:pt x="1142" y="231"/>
                  <a:pt x="1138" y="232"/>
                </a:cubicBezTo>
                <a:cubicBezTo>
                  <a:pt x="1138" y="235"/>
                  <a:pt x="1133" y="232"/>
                  <a:pt x="1135" y="236"/>
                </a:cubicBezTo>
                <a:cubicBezTo>
                  <a:pt x="1134" y="235"/>
                  <a:pt x="1132" y="234"/>
                  <a:pt x="1131" y="235"/>
                </a:cubicBezTo>
                <a:cubicBezTo>
                  <a:pt x="1130" y="237"/>
                  <a:pt x="1128" y="237"/>
                  <a:pt x="1127" y="235"/>
                </a:cubicBezTo>
                <a:cubicBezTo>
                  <a:pt x="1125" y="236"/>
                  <a:pt x="1120" y="232"/>
                  <a:pt x="1120" y="238"/>
                </a:cubicBezTo>
                <a:cubicBezTo>
                  <a:pt x="1116" y="233"/>
                  <a:pt x="1116" y="241"/>
                  <a:pt x="1111" y="238"/>
                </a:cubicBezTo>
                <a:cubicBezTo>
                  <a:pt x="1110" y="237"/>
                  <a:pt x="1107" y="234"/>
                  <a:pt x="1106" y="236"/>
                </a:cubicBezTo>
                <a:cubicBezTo>
                  <a:pt x="1103" y="234"/>
                  <a:pt x="1102" y="239"/>
                  <a:pt x="1098" y="235"/>
                </a:cubicBezTo>
                <a:cubicBezTo>
                  <a:pt x="1097" y="237"/>
                  <a:pt x="1097" y="242"/>
                  <a:pt x="1094" y="241"/>
                </a:cubicBezTo>
                <a:cubicBezTo>
                  <a:pt x="1090" y="243"/>
                  <a:pt x="1082" y="234"/>
                  <a:pt x="1080" y="241"/>
                </a:cubicBezTo>
                <a:cubicBezTo>
                  <a:pt x="1077" y="238"/>
                  <a:pt x="1072" y="236"/>
                  <a:pt x="1072" y="240"/>
                </a:cubicBezTo>
                <a:cubicBezTo>
                  <a:pt x="1068" y="238"/>
                  <a:pt x="1066" y="238"/>
                  <a:pt x="1062" y="238"/>
                </a:cubicBezTo>
                <a:cubicBezTo>
                  <a:pt x="1060" y="235"/>
                  <a:pt x="1060" y="238"/>
                  <a:pt x="1057" y="237"/>
                </a:cubicBezTo>
                <a:cubicBezTo>
                  <a:pt x="1056" y="234"/>
                  <a:pt x="1053" y="236"/>
                  <a:pt x="1051" y="234"/>
                </a:cubicBezTo>
                <a:cubicBezTo>
                  <a:pt x="1051" y="235"/>
                  <a:pt x="1051" y="235"/>
                  <a:pt x="1051" y="235"/>
                </a:cubicBezTo>
                <a:cubicBezTo>
                  <a:pt x="1048" y="233"/>
                  <a:pt x="1048" y="236"/>
                  <a:pt x="1046" y="236"/>
                </a:cubicBezTo>
                <a:cubicBezTo>
                  <a:pt x="1042" y="234"/>
                  <a:pt x="1039" y="233"/>
                  <a:pt x="1037" y="236"/>
                </a:cubicBezTo>
                <a:cubicBezTo>
                  <a:pt x="1035" y="235"/>
                  <a:pt x="1035" y="235"/>
                  <a:pt x="1035" y="235"/>
                </a:cubicBezTo>
                <a:cubicBezTo>
                  <a:pt x="1035" y="239"/>
                  <a:pt x="1030" y="235"/>
                  <a:pt x="1029" y="237"/>
                </a:cubicBezTo>
                <a:cubicBezTo>
                  <a:pt x="1026" y="234"/>
                  <a:pt x="1024" y="233"/>
                  <a:pt x="1022" y="235"/>
                </a:cubicBezTo>
                <a:cubicBezTo>
                  <a:pt x="1020" y="239"/>
                  <a:pt x="1013" y="229"/>
                  <a:pt x="1009" y="229"/>
                </a:cubicBezTo>
                <a:cubicBezTo>
                  <a:pt x="1006" y="231"/>
                  <a:pt x="1002" y="230"/>
                  <a:pt x="998" y="228"/>
                </a:cubicBezTo>
                <a:cubicBezTo>
                  <a:pt x="993" y="227"/>
                  <a:pt x="988" y="223"/>
                  <a:pt x="984" y="225"/>
                </a:cubicBezTo>
                <a:cubicBezTo>
                  <a:pt x="983" y="223"/>
                  <a:pt x="981" y="224"/>
                  <a:pt x="980" y="224"/>
                </a:cubicBezTo>
                <a:cubicBezTo>
                  <a:pt x="979" y="225"/>
                  <a:pt x="979" y="225"/>
                  <a:pt x="979" y="225"/>
                </a:cubicBezTo>
                <a:cubicBezTo>
                  <a:pt x="978" y="223"/>
                  <a:pt x="976" y="223"/>
                  <a:pt x="974" y="223"/>
                </a:cubicBezTo>
                <a:cubicBezTo>
                  <a:pt x="973" y="223"/>
                  <a:pt x="973" y="223"/>
                  <a:pt x="973" y="223"/>
                </a:cubicBezTo>
                <a:cubicBezTo>
                  <a:pt x="974" y="220"/>
                  <a:pt x="972" y="218"/>
                  <a:pt x="970" y="216"/>
                </a:cubicBezTo>
                <a:cubicBezTo>
                  <a:pt x="972" y="215"/>
                  <a:pt x="974" y="217"/>
                  <a:pt x="975" y="216"/>
                </a:cubicBezTo>
                <a:cubicBezTo>
                  <a:pt x="975" y="220"/>
                  <a:pt x="979" y="218"/>
                  <a:pt x="981" y="221"/>
                </a:cubicBezTo>
                <a:cubicBezTo>
                  <a:pt x="979" y="218"/>
                  <a:pt x="984" y="218"/>
                  <a:pt x="981" y="215"/>
                </a:cubicBezTo>
                <a:cubicBezTo>
                  <a:pt x="975" y="211"/>
                  <a:pt x="972" y="216"/>
                  <a:pt x="966" y="213"/>
                </a:cubicBezTo>
                <a:cubicBezTo>
                  <a:pt x="964" y="209"/>
                  <a:pt x="971" y="211"/>
                  <a:pt x="967" y="207"/>
                </a:cubicBezTo>
                <a:cubicBezTo>
                  <a:pt x="966" y="209"/>
                  <a:pt x="966" y="209"/>
                  <a:pt x="966" y="209"/>
                </a:cubicBezTo>
                <a:cubicBezTo>
                  <a:pt x="965" y="208"/>
                  <a:pt x="965" y="208"/>
                  <a:pt x="964" y="208"/>
                </a:cubicBezTo>
                <a:cubicBezTo>
                  <a:pt x="966" y="212"/>
                  <a:pt x="962" y="211"/>
                  <a:pt x="961" y="213"/>
                </a:cubicBezTo>
                <a:cubicBezTo>
                  <a:pt x="959" y="213"/>
                  <a:pt x="956" y="211"/>
                  <a:pt x="956" y="214"/>
                </a:cubicBezTo>
                <a:cubicBezTo>
                  <a:pt x="959" y="222"/>
                  <a:pt x="959" y="222"/>
                  <a:pt x="959" y="222"/>
                </a:cubicBezTo>
                <a:cubicBezTo>
                  <a:pt x="958" y="222"/>
                  <a:pt x="957" y="221"/>
                  <a:pt x="957" y="221"/>
                </a:cubicBezTo>
                <a:cubicBezTo>
                  <a:pt x="956" y="222"/>
                  <a:pt x="956" y="222"/>
                  <a:pt x="956" y="222"/>
                </a:cubicBezTo>
                <a:cubicBezTo>
                  <a:pt x="960" y="225"/>
                  <a:pt x="959" y="222"/>
                  <a:pt x="962" y="223"/>
                </a:cubicBezTo>
                <a:cubicBezTo>
                  <a:pt x="962" y="225"/>
                  <a:pt x="962" y="225"/>
                  <a:pt x="962" y="225"/>
                </a:cubicBezTo>
                <a:cubicBezTo>
                  <a:pt x="957" y="224"/>
                  <a:pt x="951" y="222"/>
                  <a:pt x="948" y="224"/>
                </a:cubicBezTo>
                <a:cubicBezTo>
                  <a:pt x="942" y="223"/>
                  <a:pt x="939" y="226"/>
                  <a:pt x="934" y="223"/>
                </a:cubicBezTo>
                <a:cubicBezTo>
                  <a:pt x="932" y="225"/>
                  <a:pt x="929" y="223"/>
                  <a:pt x="926" y="222"/>
                </a:cubicBezTo>
                <a:cubicBezTo>
                  <a:pt x="920" y="224"/>
                  <a:pt x="913" y="224"/>
                  <a:pt x="906" y="224"/>
                </a:cubicBezTo>
                <a:cubicBezTo>
                  <a:pt x="903" y="220"/>
                  <a:pt x="899" y="224"/>
                  <a:pt x="896" y="220"/>
                </a:cubicBezTo>
                <a:cubicBezTo>
                  <a:pt x="896" y="218"/>
                  <a:pt x="898" y="220"/>
                  <a:pt x="899" y="220"/>
                </a:cubicBezTo>
                <a:cubicBezTo>
                  <a:pt x="899" y="217"/>
                  <a:pt x="906" y="218"/>
                  <a:pt x="902" y="213"/>
                </a:cubicBezTo>
                <a:cubicBezTo>
                  <a:pt x="899" y="212"/>
                  <a:pt x="897" y="215"/>
                  <a:pt x="893" y="213"/>
                </a:cubicBezTo>
                <a:cubicBezTo>
                  <a:pt x="891" y="209"/>
                  <a:pt x="891" y="209"/>
                  <a:pt x="891" y="209"/>
                </a:cubicBezTo>
                <a:cubicBezTo>
                  <a:pt x="883" y="209"/>
                  <a:pt x="883" y="209"/>
                  <a:pt x="883" y="209"/>
                </a:cubicBezTo>
                <a:cubicBezTo>
                  <a:pt x="884" y="212"/>
                  <a:pt x="884" y="212"/>
                  <a:pt x="884" y="212"/>
                </a:cubicBezTo>
                <a:cubicBezTo>
                  <a:pt x="882" y="211"/>
                  <a:pt x="881" y="211"/>
                  <a:pt x="880" y="212"/>
                </a:cubicBezTo>
                <a:cubicBezTo>
                  <a:pt x="880" y="216"/>
                  <a:pt x="873" y="214"/>
                  <a:pt x="870" y="216"/>
                </a:cubicBezTo>
                <a:cubicBezTo>
                  <a:pt x="875" y="219"/>
                  <a:pt x="878" y="214"/>
                  <a:pt x="883" y="219"/>
                </a:cubicBezTo>
                <a:cubicBezTo>
                  <a:pt x="886" y="220"/>
                  <a:pt x="890" y="221"/>
                  <a:pt x="892" y="222"/>
                </a:cubicBezTo>
                <a:cubicBezTo>
                  <a:pt x="883" y="224"/>
                  <a:pt x="868" y="222"/>
                  <a:pt x="858" y="223"/>
                </a:cubicBezTo>
                <a:cubicBezTo>
                  <a:pt x="856" y="221"/>
                  <a:pt x="856" y="224"/>
                  <a:pt x="853" y="222"/>
                </a:cubicBezTo>
                <a:cubicBezTo>
                  <a:pt x="852" y="223"/>
                  <a:pt x="853" y="225"/>
                  <a:pt x="853" y="226"/>
                </a:cubicBezTo>
                <a:cubicBezTo>
                  <a:pt x="853" y="225"/>
                  <a:pt x="849" y="223"/>
                  <a:pt x="848" y="223"/>
                </a:cubicBezTo>
                <a:cubicBezTo>
                  <a:pt x="848" y="225"/>
                  <a:pt x="846" y="225"/>
                  <a:pt x="845" y="225"/>
                </a:cubicBezTo>
                <a:cubicBezTo>
                  <a:pt x="844" y="224"/>
                  <a:pt x="844" y="222"/>
                  <a:pt x="845" y="222"/>
                </a:cubicBezTo>
                <a:cubicBezTo>
                  <a:pt x="843" y="221"/>
                  <a:pt x="840" y="221"/>
                  <a:pt x="837" y="220"/>
                </a:cubicBezTo>
                <a:cubicBezTo>
                  <a:pt x="837" y="218"/>
                  <a:pt x="839" y="219"/>
                  <a:pt x="838" y="217"/>
                </a:cubicBezTo>
                <a:cubicBezTo>
                  <a:pt x="836" y="219"/>
                  <a:pt x="836" y="215"/>
                  <a:pt x="835" y="215"/>
                </a:cubicBezTo>
                <a:cubicBezTo>
                  <a:pt x="837" y="215"/>
                  <a:pt x="837" y="213"/>
                  <a:pt x="839" y="214"/>
                </a:cubicBezTo>
                <a:cubicBezTo>
                  <a:pt x="840" y="214"/>
                  <a:pt x="841" y="214"/>
                  <a:pt x="841" y="213"/>
                </a:cubicBezTo>
                <a:cubicBezTo>
                  <a:pt x="840" y="211"/>
                  <a:pt x="840" y="211"/>
                  <a:pt x="840" y="211"/>
                </a:cubicBezTo>
                <a:cubicBezTo>
                  <a:pt x="831" y="213"/>
                  <a:pt x="831" y="213"/>
                  <a:pt x="831" y="213"/>
                </a:cubicBezTo>
                <a:cubicBezTo>
                  <a:pt x="832" y="214"/>
                  <a:pt x="834" y="214"/>
                  <a:pt x="834" y="216"/>
                </a:cubicBezTo>
                <a:cubicBezTo>
                  <a:pt x="833" y="219"/>
                  <a:pt x="829" y="215"/>
                  <a:pt x="826" y="216"/>
                </a:cubicBezTo>
                <a:cubicBezTo>
                  <a:pt x="825" y="215"/>
                  <a:pt x="825" y="215"/>
                  <a:pt x="825" y="215"/>
                </a:cubicBezTo>
                <a:cubicBezTo>
                  <a:pt x="827" y="214"/>
                  <a:pt x="830" y="216"/>
                  <a:pt x="830" y="213"/>
                </a:cubicBezTo>
                <a:cubicBezTo>
                  <a:pt x="825" y="210"/>
                  <a:pt x="822" y="207"/>
                  <a:pt x="817" y="208"/>
                </a:cubicBezTo>
                <a:cubicBezTo>
                  <a:pt x="815" y="206"/>
                  <a:pt x="813" y="207"/>
                  <a:pt x="809" y="205"/>
                </a:cubicBezTo>
                <a:cubicBezTo>
                  <a:pt x="806" y="208"/>
                  <a:pt x="801" y="203"/>
                  <a:pt x="797" y="206"/>
                </a:cubicBezTo>
                <a:cubicBezTo>
                  <a:pt x="794" y="205"/>
                  <a:pt x="790" y="205"/>
                  <a:pt x="787" y="206"/>
                </a:cubicBezTo>
                <a:cubicBezTo>
                  <a:pt x="785" y="202"/>
                  <a:pt x="785" y="207"/>
                  <a:pt x="782" y="205"/>
                </a:cubicBezTo>
                <a:cubicBezTo>
                  <a:pt x="782" y="206"/>
                  <a:pt x="782" y="206"/>
                  <a:pt x="782" y="206"/>
                </a:cubicBezTo>
                <a:cubicBezTo>
                  <a:pt x="777" y="202"/>
                  <a:pt x="773" y="204"/>
                  <a:pt x="770" y="205"/>
                </a:cubicBezTo>
                <a:cubicBezTo>
                  <a:pt x="774" y="206"/>
                  <a:pt x="777" y="206"/>
                  <a:pt x="781" y="208"/>
                </a:cubicBezTo>
                <a:cubicBezTo>
                  <a:pt x="775" y="210"/>
                  <a:pt x="768" y="207"/>
                  <a:pt x="764" y="210"/>
                </a:cubicBezTo>
                <a:cubicBezTo>
                  <a:pt x="759" y="206"/>
                  <a:pt x="756" y="210"/>
                  <a:pt x="751" y="208"/>
                </a:cubicBezTo>
                <a:cubicBezTo>
                  <a:pt x="753" y="211"/>
                  <a:pt x="753" y="211"/>
                  <a:pt x="753" y="211"/>
                </a:cubicBezTo>
                <a:cubicBezTo>
                  <a:pt x="751" y="211"/>
                  <a:pt x="751" y="211"/>
                  <a:pt x="751" y="211"/>
                </a:cubicBezTo>
                <a:cubicBezTo>
                  <a:pt x="750" y="209"/>
                  <a:pt x="750" y="209"/>
                  <a:pt x="750" y="209"/>
                </a:cubicBezTo>
                <a:cubicBezTo>
                  <a:pt x="743" y="207"/>
                  <a:pt x="737" y="208"/>
                  <a:pt x="732" y="209"/>
                </a:cubicBezTo>
                <a:cubicBezTo>
                  <a:pt x="732" y="210"/>
                  <a:pt x="735" y="213"/>
                  <a:pt x="734" y="215"/>
                </a:cubicBezTo>
                <a:cubicBezTo>
                  <a:pt x="730" y="211"/>
                  <a:pt x="730" y="211"/>
                  <a:pt x="730" y="211"/>
                </a:cubicBezTo>
                <a:cubicBezTo>
                  <a:pt x="730" y="210"/>
                  <a:pt x="732" y="211"/>
                  <a:pt x="731" y="209"/>
                </a:cubicBezTo>
                <a:cubicBezTo>
                  <a:pt x="728" y="212"/>
                  <a:pt x="722" y="205"/>
                  <a:pt x="718" y="208"/>
                </a:cubicBezTo>
                <a:cubicBezTo>
                  <a:pt x="721" y="211"/>
                  <a:pt x="716" y="210"/>
                  <a:pt x="719" y="213"/>
                </a:cubicBezTo>
                <a:cubicBezTo>
                  <a:pt x="719" y="214"/>
                  <a:pt x="717" y="213"/>
                  <a:pt x="716" y="212"/>
                </a:cubicBezTo>
                <a:cubicBezTo>
                  <a:pt x="716" y="211"/>
                  <a:pt x="716" y="211"/>
                  <a:pt x="716" y="211"/>
                </a:cubicBezTo>
                <a:cubicBezTo>
                  <a:pt x="717" y="211"/>
                  <a:pt x="718" y="212"/>
                  <a:pt x="717" y="211"/>
                </a:cubicBezTo>
                <a:cubicBezTo>
                  <a:pt x="717" y="209"/>
                  <a:pt x="715" y="210"/>
                  <a:pt x="714" y="208"/>
                </a:cubicBezTo>
                <a:cubicBezTo>
                  <a:pt x="714" y="209"/>
                  <a:pt x="712" y="210"/>
                  <a:pt x="710" y="208"/>
                </a:cubicBezTo>
                <a:cubicBezTo>
                  <a:pt x="706" y="209"/>
                  <a:pt x="706" y="209"/>
                  <a:pt x="706" y="209"/>
                </a:cubicBezTo>
                <a:cubicBezTo>
                  <a:pt x="706" y="207"/>
                  <a:pt x="705" y="208"/>
                  <a:pt x="704" y="207"/>
                </a:cubicBezTo>
                <a:cubicBezTo>
                  <a:pt x="703" y="208"/>
                  <a:pt x="703" y="208"/>
                  <a:pt x="703" y="208"/>
                </a:cubicBezTo>
                <a:cubicBezTo>
                  <a:pt x="702" y="206"/>
                  <a:pt x="702" y="206"/>
                  <a:pt x="702" y="206"/>
                </a:cubicBezTo>
                <a:cubicBezTo>
                  <a:pt x="701" y="207"/>
                  <a:pt x="701" y="209"/>
                  <a:pt x="700" y="210"/>
                </a:cubicBezTo>
                <a:cubicBezTo>
                  <a:pt x="699" y="209"/>
                  <a:pt x="701" y="208"/>
                  <a:pt x="700" y="207"/>
                </a:cubicBezTo>
                <a:cubicBezTo>
                  <a:pt x="695" y="208"/>
                  <a:pt x="688" y="207"/>
                  <a:pt x="684" y="210"/>
                </a:cubicBezTo>
                <a:cubicBezTo>
                  <a:pt x="684" y="212"/>
                  <a:pt x="684" y="212"/>
                  <a:pt x="684" y="212"/>
                </a:cubicBezTo>
                <a:cubicBezTo>
                  <a:pt x="684" y="212"/>
                  <a:pt x="683" y="211"/>
                  <a:pt x="683" y="211"/>
                </a:cubicBezTo>
                <a:cubicBezTo>
                  <a:pt x="683" y="212"/>
                  <a:pt x="685" y="215"/>
                  <a:pt x="684" y="216"/>
                </a:cubicBezTo>
                <a:cubicBezTo>
                  <a:pt x="683" y="216"/>
                  <a:pt x="683" y="216"/>
                  <a:pt x="683" y="216"/>
                </a:cubicBezTo>
                <a:cubicBezTo>
                  <a:pt x="683" y="215"/>
                  <a:pt x="682" y="215"/>
                  <a:pt x="682" y="215"/>
                </a:cubicBezTo>
                <a:cubicBezTo>
                  <a:pt x="682" y="213"/>
                  <a:pt x="682" y="213"/>
                  <a:pt x="682" y="213"/>
                </a:cubicBezTo>
                <a:cubicBezTo>
                  <a:pt x="681" y="212"/>
                  <a:pt x="679" y="213"/>
                  <a:pt x="679" y="210"/>
                </a:cubicBezTo>
                <a:cubicBezTo>
                  <a:pt x="680" y="209"/>
                  <a:pt x="678" y="205"/>
                  <a:pt x="681" y="207"/>
                </a:cubicBezTo>
                <a:cubicBezTo>
                  <a:pt x="682" y="206"/>
                  <a:pt x="681" y="203"/>
                  <a:pt x="681" y="201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79" y="199"/>
                  <a:pt x="679" y="199"/>
                  <a:pt x="679" y="199"/>
                </a:cubicBezTo>
                <a:cubicBezTo>
                  <a:pt x="680" y="200"/>
                  <a:pt x="680" y="200"/>
                  <a:pt x="680" y="200"/>
                </a:cubicBezTo>
                <a:cubicBezTo>
                  <a:pt x="681" y="200"/>
                  <a:pt x="681" y="199"/>
                  <a:pt x="682" y="198"/>
                </a:cubicBezTo>
                <a:cubicBezTo>
                  <a:pt x="678" y="193"/>
                  <a:pt x="678" y="200"/>
                  <a:pt x="675" y="198"/>
                </a:cubicBezTo>
                <a:cubicBezTo>
                  <a:pt x="676" y="202"/>
                  <a:pt x="679" y="200"/>
                  <a:pt x="680" y="203"/>
                </a:cubicBezTo>
                <a:cubicBezTo>
                  <a:pt x="676" y="202"/>
                  <a:pt x="674" y="205"/>
                  <a:pt x="671" y="205"/>
                </a:cubicBezTo>
                <a:cubicBezTo>
                  <a:pt x="673" y="206"/>
                  <a:pt x="677" y="210"/>
                  <a:pt x="678" y="208"/>
                </a:cubicBezTo>
                <a:cubicBezTo>
                  <a:pt x="676" y="210"/>
                  <a:pt x="672" y="207"/>
                  <a:pt x="671" y="210"/>
                </a:cubicBezTo>
                <a:cubicBezTo>
                  <a:pt x="669" y="209"/>
                  <a:pt x="669" y="209"/>
                  <a:pt x="669" y="209"/>
                </a:cubicBezTo>
                <a:cubicBezTo>
                  <a:pt x="671" y="208"/>
                  <a:pt x="668" y="206"/>
                  <a:pt x="667" y="205"/>
                </a:cubicBezTo>
                <a:cubicBezTo>
                  <a:pt x="663" y="205"/>
                  <a:pt x="663" y="205"/>
                  <a:pt x="663" y="205"/>
                </a:cubicBezTo>
                <a:cubicBezTo>
                  <a:pt x="663" y="204"/>
                  <a:pt x="662" y="202"/>
                  <a:pt x="664" y="202"/>
                </a:cubicBezTo>
                <a:cubicBezTo>
                  <a:pt x="662" y="200"/>
                  <a:pt x="660" y="205"/>
                  <a:pt x="658" y="200"/>
                </a:cubicBezTo>
                <a:cubicBezTo>
                  <a:pt x="658" y="200"/>
                  <a:pt x="657" y="199"/>
                  <a:pt x="657" y="199"/>
                </a:cubicBezTo>
                <a:cubicBezTo>
                  <a:pt x="657" y="200"/>
                  <a:pt x="657" y="200"/>
                  <a:pt x="657" y="200"/>
                </a:cubicBezTo>
                <a:cubicBezTo>
                  <a:pt x="656" y="200"/>
                  <a:pt x="658" y="196"/>
                  <a:pt x="654" y="197"/>
                </a:cubicBezTo>
                <a:cubicBezTo>
                  <a:pt x="653" y="197"/>
                  <a:pt x="651" y="197"/>
                  <a:pt x="648" y="194"/>
                </a:cubicBezTo>
                <a:cubicBezTo>
                  <a:pt x="648" y="195"/>
                  <a:pt x="647" y="196"/>
                  <a:pt x="647" y="196"/>
                </a:cubicBezTo>
                <a:cubicBezTo>
                  <a:pt x="645" y="195"/>
                  <a:pt x="646" y="194"/>
                  <a:pt x="645" y="192"/>
                </a:cubicBezTo>
                <a:cubicBezTo>
                  <a:pt x="648" y="186"/>
                  <a:pt x="657" y="194"/>
                  <a:pt x="662" y="189"/>
                </a:cubicBezTo>
                <a:cubicBezTo>
                  <a:pt x="661" y="188"/>
                  <a:pt x="661" y="187"/>
                  <a:pt x="660" y="187"/>
                </a:cubicBezTo>
                <a:cubicBezTo>
                  <a:pt x="658" y="187"/>
                  <a:pt x="657" y="190"/>
                  <a:pt x="656" y="187"/>
                </a:cubicBezTo>
                <a:cubicBezTo>
                  <a:pt x="655" y="187"/>
                  <a:pt x="655" y="188"/>
                  <a:pt x="655" y="188"/>
                </a:cubicBezTo>
                <a:cubicBezTo>
                  <a:pt x="654" y="186"/>
                  <a:pt x="654" y="186"/>
                  <a:pt x="654" y="186"/>
                </a:cubicBezTo>
                <a:cubicBezTo>
                  <a:pt x="657" y="185"/>
                  <a:pt x="661" y="187"/>
                  <a:pt x="662" y="185"/>
                </a:cubicBezTo>
                <a:cubicBezTo>
                  <a:pt x="664" y="186"/>
                  <a:pt x="664" y="186"/>
                  <a:pt x="664" y="186"/>
                </a:cubicBezTo>
                <a:cubicBezTo>
                  <a:pt x="663" y="187"/>
                  <a:pt x="664" y="188"/>
                  <a:pt x="665" y="190"/>
                </a:cubicBezTo>
                <a:cubicBezTo>
                  <a:pt x="665" y="190"/>
                  <a:pt x="665" y="190"/>
                  <a:pt x="665" y="190"/>
                </a:cubicBezTo>
                <a:cubicBezTo>
                  <a:pt x="665" y="188"/>
                  <a:pt x="667" y="189"/>
                  <a:pt x="666" y="186"/>
                </a:cubicBezTo>
                <a:cubicBezTo>
                  <a:pt x="674" y="186"/>
                  <a:pt x="682" y="183"/>
                  <a:pt x="690" y="184"/>
                </a:cubicBezTo>
                <a:cubicBezTo>
                  <a:pt x="692" y="184"/>
                  <a:pt x="695" y="184"/>
                  <a:pt x="697" y="183"/>
                </a:cubicBezTo>
                <a:cubicBezTo>
                  <a:pt x="710" y="182"/>
                  <a:pt x="710" y="182"/>
                  <a:pt x="710" y="182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6"/>
                  <a:pt x="707" y="176"/>
                  <a:pt x="706" y="177"/>
                </a:cubicBezTo>
                <a:cubicBezTo>
                  <a:pt x="706" y="181"/>
                  <a:pt x="703" y="180"/>
                  <a:pt x="700" y="181"/>
                </a:cubicBezTo>
                <a:cubicBezTo>
                  <a:pt x="695" y="177"/>
                  <a:pt x="695" y="185"/>
                  <a:pt x="690" y="182"/>
                </a:cubicBezTo>
                <a:cubicBezTo>
                  <a:pt x="688" y="181"/>
                  <a:pt x="687" y="178"/>
                  <a:pt x="684" y="179"/>
                </a:cubicBezTo>
                <a:cubicBezTo>
                  <a:pt x="684" y="180"/>
                  <a:pt x="684" y="180"/>
                  <a:pt x="684" y="180"/>
                </a:cubicBezTo>
                <a:cubicBezTo>
                  <a:pt x="685" y="181"/>
                  <a:pt x="686" y="181"/>
                  <a:pt x="686" y="182"/>
                </a:cubicBezTo>
                <a:cubicBezTo>
                  <a:pt x="683" y="182"/>
                  <a:pt x="681" y="183"/>
                  <a:pt x="678" y="180"/>
                </a:cubicBezTo>
                <a:cubicBezTo>
                  <a:pt x="675" y="186"/>
                  <a:pt x="667" y="181"/>
                  <a:pt x="662" y="184"/>
                </a:cubicBezTo>
                <a:cubicBezTo>
                  <a:pt x="657" y="183"/>
                  <a:pt x="650" y="182"/>
                  <a:pt x="646" y="185"/>
                </a:cubicBezTo>
                <a:cubicBezTo>
                  <a:pt x="647" y="186"/>
                  <a:pt x="649" y="187"/>
                  <a:pt x="650" y="188"/>
                </a:cubicBezTo>
                <a:cubicBezTo>
                  <a:pt x="648" y="189"/>
                  <a:pt x="646" y="187"/>
                  <a:pt x="645" y="187"/>
                </a:cubicBezTo>
                <a:cubicBezTo>
                  <a:pt x="644" y="186"/>
                  <a:pt x="644" y="186"/>
                  <a:pt x="644" y="186"/>
                </a:cubicBezTo>
                <a:cubicBezTo>
                  <a:pt x="644" y="185"/>
                  <a:pt x="646" y="186"/>
                  <a:pt x="646" y="185"/>
                </a:cubicBezTo>
                <a:cubicBezTo>
                  <a:pt x="644" y="183"/>
                  <a:pt x="643" y="184"/>
                  <a:pt x="641" y="184"/>
                </a:cubicBezTo>
                <a:cubicBezTo>
                  <a:pt x="641" y="184"/>
                  <a:pt x="641" y="185"/>
                  <a:pt x="642" y="186"/>
                </a:cubicBezTo>
                <a:cubicBezTo>
                  <a:pt x="643" y="186"/>
                  <a:pt x="643" y="186"/>
                  <a:pt x="643" y="186"/>
                </a:cubicBezTo>
                <a:cubicBezTo>
                  <a:pt x="642" y="188"/>
                  <a:pt x="642" y="188"/>
                  <a:pt x="642" y="188"/>
                </a:cubicBezTo>
                <a:cubicBezTo>
                  <a:pt x="640" y="185"/>
                  <a:pt x="638" y="188"/>
                  <a:pt x="636" y="186"/>
                </a:cubicBezTo>
                <a:cubicBezTo>
                  <a:pt x="636" y="184"/>
                  <a:pt x="636" y="184"/>
                  <a:pt x="636" y="184"/>
                </a:cubicBezTo>
                <a:cubicBezTo>
                  <a:pt x="628" y="180"/>
                  <a:pt x="622" y="182"/>
                  <a:pt x="616" y="182"/>
                </a:cubicBezTo>
                <a:cubicBezTo>
                  <a:pt x="613" y="181"/>
                  <a:pt x="614" y="185"/>
                  <a:pt x="611" y="182"/>
                </a:cubicBezTo>
                <a:cubicBezTo>
                  <a:pt x="605" y="183"/>
                  <a:pt x="600" y="184"/>
                  <a:pt x="593" y="181"/>
                </a:cubicBezTo>
                <a:cubicBezTo>
                  <a:pt x="591" y="179"/>
                  <a:pt x="595" y="174"/>
                  <a:pt x="589" y="174"/>
                </a:cubicBezTo>
                <a:cubicBezTo>
                  <a:pt x="588" y="171"/>
                  <a:pt x="588" y="171"/>
                  <a:pt x="588" y="171"/>
                </a:cubicBezTo>
                <a:cubicBezTo>
                  <a:pt x="593" y="170"/>
                  <a:pt x="599" y="174"/>
                  <a:pt x="603" y="175"/>
                </a:cubicBezTo>
                <a:cubicBezTo>
                  <a:pt x="604" y="174"/>
                  <a:pt x="602" y="172"/>
                  <a:pt x="601" y="171"/>
                </a:cubicBezTo>
                <a:cubicBezTo>
                  <a:pt x="603" y="171"/>
                  <a:pt x="603" y="170"/>
                  <a:pt x="605" y="171"/>
                </a:cubicBezTo>
                <a:cubicBezTo>
                  <a:pt x="606" y="169"/>
                  <a:pt x="606" y="169"/>
                  <a:pt x="606" y="169"/>
                </a:cubicBezTo>
                <a:cubicBezTo>
                  <a:pt x="607" y="170"/>
                  <a:pt x="610" y="174"/>
                  <a:pt x="610" y="171"/>
                </a:cubicBezTo>
                <a:cubicBezTo>
                  <a:pt x="606" y="167"/>
                  <a:pt x="606" y="167"/>
                  <a:pt x="606" y="167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1" y="170"/>
                  <a:pt x="611" y="167"/>
                  <a:pt x="613" y="167"/>
                </a:cubicBezTo>
                <a:cubicBezTo>
                  <a:pt x="616" y="165"/>
                  <a:pt x="622" y="167"/>
                  <a:pt x="625" y="168"/>
                </a:cubicBezTo>
                <a:cubicBezTo>
                  <a:pt x="627" y="168"/>
                  <a:pt x="628" y="167"/>
                  <a:pt x="630" y="169"/>
                </a:cubicBezTo>
                <a:cubicBezTo>
                  <a:pt x="635" y="166"/>
                  <a:pt x="643" y="169"/>
                  <a:pt x="649" y="168"/>
                </a:cubicBezTo>
                <a:cubicBezTo>
                  <a:pt x="648" y="162"/>
                  <a:pt x="657" y="168"/>
                  <a:pt x="658" y="165"/>
                </a:cubicBezTo>
                <a:cubicBezTo>
                  <a:pt x="661" y="166"/>
                  <a:pt x="663" y="166"/>
                  <a:pt x="664" y="162"/>
                </a:cubicBezTo>
                <a:cubicBezTo>
                  <a:pt x="662" y="161"/>
                  <a:pt x="665" y="161"/>
                  <a:pt x="665" y="160"/>
                </a:cubicBezTo>
                <a:cubicBezTo>
                  <a:pt x="662" y="162"/>
                  <a:pt x="659" y="154"/>
                  <a:pt x="658" y="159"/>
                </a:cubicBezTo>
                <a:cubicBezTo>
                  <a:pt x="658" y="160"/>
                  <a:pt x="656" y="156"/>
                  <a:pt x="656" y="159"/>
                </a:cubicBezTo>
                <a:cubicBezTo>
                  <a:pt x="657" y="160"/>
                  <a:pt x="658" y="160"/>
                  <a:pt x="658" y="162"/>
                </a:cubicBezTo>
                <a:cubicBezTo>
                  <a:pt x="656" y="163"/>
                  <a:pt x="655" y="161"/>
                  <a:pt x="652" y="159"/>
                </a:cubicBezTo>
                <a:cubicBezTo>
                  <a:pt x="651" y="160"/>
                  <a:pt x="649" y="159"/>
                  <a:pt x="648" y="160"/>
                </a:cubicBezTo>
                <a:cubicBezTo>
                  <a:pt x="648" y="161"/>
                  <a:pt x="652" y="163"/>
                  <a:pt x="651" y="161"/>
                </a:cubicBezTo>
                <a:cubicBezTo>
                  <a:pt x="652" y="161"/>
                  <a:pt x="652" y="161"/>
                  <a:pt x="652" y="161"/>
                </a:cubicBezTo>
                <a:cubicBezTo>
                  <a:pt x="650" y="163"/>
                  <a:pt x="645" y="165"/>
                  <a:pt x="641" y="162"/>
                </a:cubicBezTo>
                <a:cubicBezTo>
                  <a:pt x="643" y="161"/>
                  <a:pt x="646" y="162"/>
                  <a:pt x="647" y="161"/>
                </a:cubicBezTo>
                <a:cubicBezTo>
                  <a:pt x="646" y="158"/>
                  <a:pt x="644" y="161"/>
                  <a:pt x="643" y="159"/>
                </a:cubicBezTo>
                <a:cubicBezTo>
                  <a:pt x="642" y="161"/>
                  <a:pt x="639" y="160"/>
                  <a:pt x="636" y="159"/>
                </a:cubicBezTo>
                <a:cubicBezTo>
                  <a:pt x="634" y="160"/>
                  <a:pt x="627" y="158"/>
                  <a:pt x="630" y="163"/>
                </a:cubicBezTo>
                <a:cubicBezTo>
                  <a:pt x="627" y="161"/>
                  <a:pt x="627" y="161"/>
                  <a:pt x="627" y="161"/>
                </a:cubicBezTo>
                <a:cubicBezTo>
                  <a:pt x="627" y="161"/>
                  <a:pt x="626" y="161"/>
                  <a:pt x="626" y="161"/>
                </a:cubicBezTo>
                <a:cubicBezTo>
                  <a:pt x="625" y="156"/>
                  <a:pt x="621" y="159"/>
                  <a:pt x="618" y="157"/>
                </a:cubicBezTo>
                <a:cubicBezTo>
                  <a:pt x="615" y="158"/>
                  <a:pt x="611" y="158"/>
                  <a:pt x="608" y="157"/>
                </a:cubicBezTo>
                <a:cubicBezTo>
                  <a:pt x="605" y="157"/>
                  <a:pt x="604" y="161"/>
                  <a:pt x="601" y="158"/>
                </a:cubicBezTo>
                <a:cubicBezTo>
                  <a:pt x="598" y="156"/>
                  <a:pt x="596" y="158"/>
                  <a:pt x="594" y="158"/>
                </a:cubicBezTo>
                <a:cubicBezTo>
                  <a:pt x="594" y="159"/>
                  <a:pt x="595" y="159"/>
                  <a:pt x="594" y="160"/>
                </a:cubicBezTo>
                <a:cubicBezTo>
                  <a:pt x="592" y="159"/>
                  <a:pt x="592" y="159"/>
                  <a:pt x="592" y="159"/>
                </a:cubicBezTo>
                <a:cubicBezTo>
                  <a:pt x="588" y="160"/>
                  <a:pt x="580" y="157"/>
                  <a:pt x="575" y="160"/>
                </a:cubicBezTo>
                <a:cubicBezTo>
                  <a:pt x="572" y="157"/>
                  <a:pt x="574" y="161"/>
                  <a:pt x="572" y="160"/>
                </a:cubicBezTo>
                <a:cubicBezTo>
                  <a:pt x="570" y="160"/>
                  <a:pt x="570" y="163"/>
                  <a:pt x="567" y="161"/>
                </a:cubicBezTo>
                <a:cubicBezTo>
                  <a:pt x="560" y="161"/>
                  <a:pt x="560" y="161"/>
                  <a:pt x="560" y="161"/>
                </a:cubicBezTo>
                <a:cubicBezTo>
                  <a:pt x="558" y="158"/>
                  <a:pt x="563" y="162"/>
                  <a:pt x="561" y="159"/>
                </a:cubicBezTo>
                <a:cubicBezTo>
                  <a:pt x="555" y="156"/>
                  <a:pt x="553" y="160"/>
                  <a:pt x="548" y="159"/>
                </a:cubicBezTo>
                <a:cubicBezTo>
                  <a:pt x="551" y="163"/>
                  <a:pt x="554" y="159"/>
                  <a:pt x="557" y="162"/>
                </a:cubicBezTo>
                <a:cubicBezTo>
                  <a:pt x="554" y="165"/>
                  <a:pt x="549" y="162"/>
                  <a:pt x="544" y="164"/>
                </a:cubicBezTo>
                <a:cubicBezTo>
                  <a:pt x="544" y="163"/>
                  <a:pt x="545" y="162"/>
                  <a:pt x="544" y="160"/>
                </a:cubicBezTo>
                <a:cubicBezTo>
                  <a:pt x="541" y="159"/>
                  <a:pt x="539" y="159"/>
                  <a:pt x="537" y="160"/>
                </a:cubicBezTo>
                <a:cubicBezTo>
                  <a:pt x="537" y="160"/>
                  <a:pt x="539" y="162"/>
                  <a:pt x="538" y="162"/>
                </a:cubicBezTo>
                <a:cubicBezTo>
                  <a:pt x="536" y="162"/>
                  <a:pt x="534" y="159"/>
                  <a:pt x="532" y="161"/>
                </a:cubicBezTo>
                <a:cubicBezTo>
                  <a:pt x="533" y="162"/>
                  <a:pt x="533" y="164"/>
                  <a:pt x="535" y="166"/>
                </a:cubicBezTo>
                <a:cubicBezTo>
                  <a:pt x="536" y="166"/>
                  <a:pt x="535" y="166"/>
                  <a:pt x="534" y="166"/>
                </a:cubicBezTo>
                <a:cubicBezTo>
                  <a:pt x="533" y="165"/>
                  <a:pt x="532" y="164"/>
                  <a:pt x="530" y="162"/>
                </a:cubicBezTo>
                <a:cubicBezTo>
                  <a:pt x="529" y="164"/>
                  <a:pt x="531" y="165"/>
                  <a:pt x="532" y="166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30" y="167"/>
                  <a:pt x="529" y="167"/>
                  <a:pt x="529" y="167"/>
                </a:cubicBezTo>
                <a:cubicBezTo>
                  <a:pt x="527" y="165"/>
                  <a:pt x="529" y="164"/>
                  <a:pt x="529" y="162"/>
                </a:cubicBezTo>
                <a:cubicBezTo>
                  <a:pt x="524" y="160"/>
                  <a:pt x="525" y="167"/>
                  <a:pt x="519" y="162"/>
                </a:cubicBezTo>
                <a:cubicBezTo>
                  <a:pt x="518" y="165"/>
                  <a:pt x="512" y="163"/>
                  <a:pt x="511" y="167"/>
                </a:cubicBezTo>
                <a:cubicBezTo>
                  <a:pt x="508" y="168"/>
                  <a:pt x="503" y="164"/>
                  <a:pt x="502" y="168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498" y="173"/>
                  <a:pt x="486" y="164"/>
                  <a:pt x="481" y="167"/>
                </a:cubicBezTo>
                <a:cubicBezTo>
                  <a:pt x="471" y="168"/>
                  <a:pt x="462" y="170"/>
                  <a:pt x="451" y="168"/>
                </a:cubicBezTo>
                <a:cubicBezTo>
                  <a:pt x="449" y="168"/>
                  <a:pt x="449" y="168"/>
                  <a:pt x="449" y="168"/>
                </a:cubicBezTo>
                <a:cubicBezTo>
                  <a:pt x="449" y="167"/>
                  <a:pt x="448" y="167"/>
                  <a:pt x="448" y="167"/>
                </a:cubicBezTo>
                <a:cubicBezTo>
                  <a:pt x="447" y="168"/>
                  <a:pt x="446" y="166"/>
                  <a:pt x="445" y="167"/>
                </a:cubicBezTo>
                <a:cubicBezTo>
                  <a:pt x="446" y="168"/>
                  <a:pt x="446" y="168"/>
                  <a:pt x="446" y="168"/>
                </a:cubicBezTo>
                <a:cubicBezTo>
                  <a:pt x="442" y="169"/>
                  <a:pt x="438" y="167"/>
                  <a:pt x="434" y="169"/>
                </a:cubicBezTo>
                <a:cubicBezTo>
                  <a:pt x="435" y="172"/>
                  <a:pt x="436" y="170"/>
                  <a:pt x="438" y="171"/>
                </a:cubicBezTo>
                <a:cubicBezTo>
                  <a:pt x="438" y="171"/>
                  <a:pt x="439" y="172"/>
                  <a:pt x="440" y="172"/>
                </a:cubicBezTo>
                <a:cubicBezTo>
                  <a:pt x="440" y="171"/>
                  <a:pt x="440" y="171"/>
                  <a:pt x="440" y="171"/>
                </a:cubicBezTo>
                <a:cubicBezTo>
                  <a:pt x="442" y="171"/>
                  <a:pt x="441" y="172"/>
                  <a:pt x="443" y="173"/>
                </a:cubicBezTo>
                <a:cubicBezTo>
                  <a:pt x="444" y="172"/>
                  <a:pt x="444" y="172"/>
                  <a:pt x="446" y="172"/>
                </a:cubicBezTo>
                <a:cubicBezTo>
                  <a:pt x="445" y="172"/>
                  <a:pt x="445" y="173"/>
                  <a:pt x="446" y="174"/>
                </a:cubicBezTo>
                <a:cubicBezTo>
                  <a:pt x="450" y="173"/>
                  <a:pt x="450" y="173"/>
                  <a:pt x="450" y="173"/>
                </a:cubicBezTo>
                <a:cubicBezTo>
                  <a:pt x="449" y="172"/>
                  <a:pt x="449" y="172"/>
                  <a:pt x="449" y="172"/>
                </a:cubicBezTo>
                <a:cubicBezTo>
                  <a:pt x="451" y="176"/>
                  <a:pt x="453" y="171"/>
                  <a:pt x="455" y="174"/>
                </a:cubicBezTo>
                <a:cubicBezTo>
                  <a:pt x="458" y="173"/>
                  <a:pt x="463" y="176"/>
                  <a:pt x="463" y="172"/>
                </a:cubicBezTo>
                <a:cubicBezTo>
                  <a:pt x="469" y="174"/>
                  <a:pt x="475" y="175"/>
                  <a:pt x="479" y="173"/>
                </a:cubicBezTo>
                <a:cubicBezTo>
                  <a:pt x="481" y="173"/>
                  <a:pt x="485" y="173"/>
                  <a:pt x="487" y="174"/>
                </a:cubicBezTo>
                <a:cubicBezTo>
                  <a:pt x="493" y="177"/>
                  <a:pt x="498" y="171"/>
                  <a:pt x="504" y="179"/>
                </a:cubicBezTo>
                <a:cubicBezTo>
                  <a:pt x="505" y="180"/>
                  <a:pt x="504" y="177"/>
                  <a:pt x="504" y="177"/>
                </a:cubicBezTo>
                <a:cubicBezTo>
                  <a:pt x="502" y="176"/>
                  <a:pt x="502" y="176"/>
                  <a:pt x="502" y="176"/>
                </a:cubicBezTo>
                <a:cubicBezTo>
                  <a:pt x="501" y="172"/>
                  <a:pt x="506" y="178"/>
                  <a:pt x="505" y="174"/>
                </a:cubicBezTo>
                <a:cubicBezTo>
                  <a:pt x="513" y="178"/>
                  <a:pt x="513" y="178"/>
                  <a:pt x="513" y="178"/>
                </a:cubicBezTo>
                <a:cubicBezTo>
                  <a:pt x="515" y="178"/>
                  <a:pt x="520" y="177"/>
                  <a:pt x="522" y="178"/>
                </a:cubicBezTo>
                <a:cubicBezTo>
                  <a:pt x="524" y="178"/>
                  <a:pt x="525" y="177"/>
                  <a:pt x="524" y="175"/>
                </a:cubicBezTo>
                <a:cubicBezTo>
                  <a:pt x="524" y="175"/>
                  <a:pt x="524" y="175"/>
                  <a:pt x="524" y="175"/>
                </a:cubicBezTo>
                <a:cubicBezTo>
                  <a:pt x="525" y="175"/>
                  <a:pt x="525" y="175"/>
                  <a:pt x="525" y="175"/>
                </a:cubicBezTo>
                <a:cubicBezTo>
                  <a:pt x="529" y="178"/>
                  <a:pt x="523" y="178"/>
                  <a:pt x="526" y="181"/>
                </a:cubicBezTo>
                <a:cubicBezTo>
                  <a:pt x="531" y="183"/>
                  <a:pt x="534" y="179"/>
                  <a:pt x="539" y="183"/>
                </a:cubicBezTo>
                <a:cubicBezTo>
                  <a:pt x="533" y="188"/>
                  <a:pt x="521" y="184"/>
                  <a:pt x="516" y="191"/>
                </a:cubicBezTo>
                <a:cubicBezTo>
                  <a:pt x="513" y="188"/>
                  <a:pt x="513" y="193"/>
                  <a:pt x="510" y="191"/>
                </a:cubicBezTo>
                <a:cubicBezTo>
                  <a:pt x="510" y="192"/>
                  <a:pt x="510" y="192"/>
                  <a:pt x="510" y="192"/>
                </a:cubicBezTo>
                <a:cubicBezTo>
                  <a:pt x="509" y="191"/>
                  <a:pt x="507" y="189"/>
                  <a:pt x="507" y="191"/>
                </a:cubicBezTo>
                <a:cubicBezTo>
                  <a:pt x="506" y="193"/>
                  <a:pt x="503" y="189"/>
                  <a:pt x="503" y="192"/>
                </a:cubicBezTo>
                <a:cubicBezTo>
                  <a:pt x="502" y="192"/>
                  <a:pt x="500" y="191"/>
                  <a:pt x="500" y="192"/>
                </a:cubicBezTo>
                <a:cubicBezTo>
                  <a:pt x="500" y="193"/>
                  <a:pt x="500" y="193"/>
                  <a:pt x="500" y="193"/>
                </a:cubicBezTo>
                <a:cubicBezTo>
                  <a:pt x="511" y="194"/>
                  <a:pt x="511" y="194"/>
                  <a:pt x="511" y="194"/>
                </a:cubicBezTo>
                <a:cubicBezTo>
                  <a:pt x="512" y="193"/>
                  <a:pt x="512" y="193"/>
                  <a:pt x="512" y="193"/>
                </a:cubicBezTo>
                <a:cubicBezTo>
                  <a:pt x="516" y="197"/>
                  <a:pt x="518" y="193"/>
                  <a:pt x="522" y="194"/>
                </a:cubicBezTo>
                <a:cubicBezTo>
                  <a:pt x="533" y="192"/>
                  <a:pt x="543" y="191"/>
                  <a:pt x="556" y="192"/>
                </a:cubicBezTo>
                <a:cubicBezTo>
                  <a:pt x="559" y="189"/>
                  <a:pt x="566" y="190"/>
                  <a:pt x="572" y="191"/>
                </a:cubicBezTo>
                <a:cubicBezTo>
                  <a:pt x="573" y="189"/>
                  <a:pt x="576" y="194"/>
                  <a:pt x="577" y="192"/>
                </a:cubicBezTo>
                <a:cubicBezTo>
                  <a:pt x="581" y="189"/>
                  <a:pt x="584" y="192"/>
                  <a:pt x="589" y="193"/>
                </a:cubicBezTo>
                <a:cubicBezTo>
                  <a:pt x="591" y="192"/>
                  <a:pt x="595" y="191"/>
                  <a:pt x="598" y="192"/>
                </a:cubicBezTo>
                <a:cubicBezTo>
                  <a:pt x="601" y="192"/>
                  <a:pt x="603" y="193"/>
                  <a:pt x="605" y="193"/>
                </a:cubicBezTo>
                <a:cubicBezTo>
                  <a:pt x="606" y="188"/>
                  <a:pt x="611" y="193"/>
                  <a:pt x="615" y="193"/>
                </a:cubicBezTo>
                <a:cubicBezTo>
                  <a:pt x="617" y="194"/>
                  <a:pt x="617" y="194"/>
                  <a:pt x="617" y="194"/>
                </a:cubicBezTo>
                <a:cubicBezTo>
                  <a:pt x="615" y="196"/>
                  <a:pt x="612" y="196"/>
                  <a:pt x="608" y="196"/>
                </a:cubicBezTo>
                <a:cubicBezTo>
                  <a:pt x="607" y="197"/>
                  <a:pt x="609" y="198"/>
                  <a:pt x="608" y="198"/>
                </a:cubicBezTo>
                <a:cubicBezTo>
                  <a:pt x="610" y="201"/>
                  <a:pt x="610" y="197"/>
                  <a:pt x="613" y="200"/>
                </a:cubicBezTo>
                <a:cubicBezTo>
                  <a:pt x="615" y="199"/>
                  <a:pt x="616" y="201"/>
                  <a:pt x="617" y="199"/>
                </a:cubicBezTo>
                <a:cubicBezTo>
                  <a:pt x="618" y="202"/>
                  <a:pt x="616" y="203"/>
                  <a:pt x="615" y="202"/>
                </a:cubicBezTo>
                <a:cubicBezTo>
                  <a:pt x="610" y="198"/>
                  <a:pt x="611" y="205"/>
                  <a:pt x="607" y="202"/>
                </a:cubicBezTo>
                <a:cubicBezTo>
                  <a:pt x="606" y="201"/>
                  <a:pt x="606" y="200"/>
                  <a:pt x="606" y="200"/>
                </a:cubicBezTo>
                <a:cubicBezTo>
                  <a:pt x="600" y="200"/>
                  <a:pt x="600" y="200"/>
                  <a:pt x="600" y="200"/>
                </a:cubicBezTo>
                <a:cubicBezTo>
                  <a:pt x="600" y="201"/>
                  <a:pt x="600" y="201"/>
                  <a:pt x="600" y="202"/>
                </a:cubicBezTo>
                <a:cubicBezTo>
                  <a:pt x="597" y="199"/>
                  <a:pt x="594" y="197"/>
                  <a:pt x="592" y="198"/>
                </a:cubicBezTo>
                <a:cubicBezTo>
                  <a:pt x="589" y="195"/>
                  <a:pt x="588" y="200"/>
                  <a:pt x="584" y="195"/>
                </a:cubicBezTo>
                <a:cubicBezTo>
                  <a:pt x="583" y="197"/>
                  <a:pt x="579" y="198"/>
                  <a:pt x="580" y="201"/>
                </a:cubicBezTo>
                <a:cubicBezTo>
                  <a:pt x="578" y="200"/>
                  <a:pt x="579" y="199"/>
                  <a:pt x="577" y="199"/>
                </a:cubicBezTo>
                <a:cubicBezTo>
                  <a:pt x="576" y="200"/>
                  <a:pt x="576" y="200"/>
                  <a:pt x="576" y="200"/>
                </a:cubicBezTo>
                <a:cubicBezTo>
                  <a:pt x="574" y="198"/>
                  <a:pt x="570" y="199"/>
                  <a:pt x="568" y="199"/>
                </a:cubicBezTo>
                <a:cubicBezTo>
                  <a:pt x="567" y="201"/>
                  <a:pt x="562" y="197"/>
                  <a:pt x="561" y="200"/>
                </a:cubicBezTo>
                <a:cubicBezTo>
                  <a:pt x="564" y="203"/>
                  <a:pt x="568" y="203"/>
                  <a:pt x="571" y="204"/>
                </a:cubicBezTo>
                <a:cubicBezTo>
                  <a:pt x="570" y="201"/>
                  <a:pt x="574" y="205"/>
                  <a:pt x="576" y="205"/>
                </a:cubicBezTo>
                <a:cubicBezTo>
                  <a:pt x="580" y="201"/>
                  <a:pt x="589" y="207"/>
                  <a:pt x="595" y="205"/>
                </a:cubicBezTo>
                <a:cubicBezTo>
                  <a:pt x="597" y="207"/>
                  <a:pt x="600" y="205"/>
                  <a:pt x="602" y="206"/>
                </a:cubicBezTo>
                <a:cubicBezTo>
                  <a:pt x="616" y="209"/>
                  <a:pt x="625" y="204"/>
                  <a:pt x="638" y="207"/>
                </a:cubicBezTo>
                <a:cubicBezTo>
                  <a:pt x="638" y="208"/>
                  <a:pt x="639" y="209"/>
                  <a:pt x="640" y="209"/>
                </a:cubicBezTo>
                <a:cubicBezTo>
                  <a:pt x="641" y="209"/>
                  <a:pt x="641" y="209"/>
                  <a:pt x="641" y="209"/>
                </a:cubicBezTo>
                <a:cubicBezTo>
                  <a:pt x="639" y="207"/>
                  <a:pt x="639" y="205"/>
                  <a:pt x="641" y="205"/>
                </a:cubicBezTo>
                <a:cubicBezTo>
                  <a:pt x="644" y="206"/>
                  <a:pt x="642" y="208"/>
                  <a:pt x="642" y="208"/>
                </a:cubicBezTo>
                <a:cubicBezTo>
                  <a:pt x="646" y="209"/>
                  <a:pt x="646" y="206"/>
                  <a:pt x="649" y="204"/>
                </a:cubicBezTo>
                <a:cubicBezTo>
                  <a:pt x="649" y="204"/>
                  <a:pt x="649" y="204"/>
                  <a:pt x="649" y="204"/>
                </a:cubicBezTo>
                <a:cubicBezTo>
                  <a:pt x="650" y="206"/>
                  <a:pt x="648" y="205"/>
                  <a:pt x="648" y="206"/>
                </a:cubicBezTo>
                <a:cubicBezTo>
                  <a:pt x="650" y="208"/>
                  <a:pt x="650" y="208"/>
                  <a:pt x="650" y="208"/>
                </a:cubicBezTo>
                <a:cubicBezTo>
                  <a:pt x="649" y="211"/>
                  <a:pt x="642" y="207"/>
                  <a:pt x="643" y="211"/>
                </a:cubicBezTo>
                <a:cubicBezTo>
                  <a:pt x="643" y="209"/>
                  <a:pt x="641" y="210"/>
                  <a:pt x="640" y="210"/>
                </a:cubicBezTo>
                <a:cubicBezTo>
                  <a:pt x="640" y="211"/>
                  <a:pt x="641" y="213"/>
                  <a:pt x="640" y="214"/>
                </a:cubicBezTo>
                <a:cubicBezTo>
                  <a:pt x="638" y="211"/>
                  <a:pt x="636" y="213"/>
                  <a:pt x="634" y="211"/>
                </a:cubicBezTo>
                <a:cubicBezTo>
                  <a:pt x="632" y="210"/>
                  <a:pt x="635" y="215"/>
                  <a:pt x="631" y="212"/>
                </a:cubicBezTo>
                <a:cubicBezTo>
                  <a:pt x="631" y="215"/>
                  <a:pt x="628" y="213"/>
                  <a:pt x="627" y="212"/>
                </a:cubicBezTo>
                <a:cubicBezTo>
                  <a:pt x="624" y="212"/>
                  <a:pt x="619" y="212"/>
                  <a:pt x="618" y="213"/>
                </a:cubicBezTo>
                <a:cubicBezTo>
                  <a:pt x="614" y="212"/>
                  <a:pt x="611" y="211"/>
                  <a:pt x="607" y="211"/>
                </a:cubicBezTo>
                <a:cubicBezTo>
                  <a:pt x="602" y="215"/>
                  <a:pt x="593" y="212"/>
                  <a:pt x="586" y="212"/>
                </a:cubicBezTo>
                <a:cubicBezTo>
                  <a:pt x="585" y="214"/>
                  <a:pt x="582" y="212"/>
                  <a:pt x="583" y="216"/>
                </a:cubicBezTo>
                <a:cubicBezTo>
                  <a:pt x="595" y="217"/>
                  <a:pt x="606" y="215"/>
                  <a:pt x="619" y="215"/>
                </a:cubicBezTo>
                <a:cubicBezTo>
                  <a:pt x="621" y="217"/>
                  <a:pt x="622" y="217"/>
                  <a:pt x="623" y="216"/>
                </a:cubicBezTo>
                <a:cubicBezTo>
                  <a:pt x="629" y="216"/>
                  <a:pt x="633" y="215"/>
                  <a:pt x="638" y="215"/>
                </a:cubicBezTo>
                <a:cubicBezTo>
                  <a:pt x="649" y="214"/>
                  <a:pt x="649" y="214"/>
                  <a:pt x="649" y="214"/>
                </a:cubicBezTo>
                <a:cubicBezTo>
                  <a:pt x="650" y="216"/>
                  <a:pt x="647" y="216"/>
                  <a:pt x="646" y="217"/>
                </a:cubicBezTo>
                <a:cubicBezTo>
                  <a:pt x="646" y="215"/>
                  <a:pt x="644" y="216"/>
                  <a:pt x="643" y="216"/>
                </a:cubicBezTo>
                <a:cubicBezTo>
                  <a:pt x="643" y="218"/>
                  <a:pt x="643" y="218"/>
                  <a:pt x="643" y="218"/>
                </a:cubicBezTo>
                <a:cubicBezTo>
                  <a:pt x="638" y="214"/>
                  <a:pt x="639" y="219"/>
                  <a:pt x="636" y="218"/>
                </a:cubicBezTo>
                <a:cubicBezTo>
                  <a:pt x="634" y="220"/>
                  <a:pt x="634" y="220"/>
                  <a:pt x="634" y="220"/>
                </a:cubicBezTo>
                <a:cubicBezTo>
                  <a:pt x="635" y="221"/>
                  <a:pt x="638" y="220"/>
                  <a:pt x="639" y="222"/>
                </a:cubicBezTo>
                <a:cubicBezTo>
                  <a:pt x="642" y="222"/>
                  <a:pt x="642" y="222"/>
                  <a:pt x="642" y="222"/>
                </a:cubicBezTo>
                <a:cubicBezTo>
                  <a:pt x="639" y="223"/>
                  <a:pt x="643" y="226"/>
                  <a:pt x="641" y="227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0" y="225"/>
                  <a:pt x="640" y="225"/>
                  <a:pt x="640" y="225"/>
                </a:cubicBezTo>
                <a:cubicBezTo>
                  <a:pt x="640" y="226"/>
                  <a:pt x="640" y="225"/>
                  <a:pt x="640" y="225"/>
                </a:cubicBezTo>
                <a:cubicBezTo>
                  <a:pt x="636" y="220"/>
                  <a:pt x="634" y="226"/>
                  <a:pt x="630" y="224"/>
                </a:cubicBezTo>
                <a:cubicBezTo>
                  <a:pt x="625" y="220"/>
                  <a:pt x="628" y="227"/>
                  <a:pt x="623" y="223"/>
                </a:cubicBezTo>
                <a:cubicBezTo>
                  <a:pt x="623" y="226"/>
                  <a:pt x="619" y="222"/>
                  <a:pt x="620" y="225"/>
                </a:cubicBezTo>
                <a:cubicBezTo>
                  <a:pt x="619" y="224"/>
                  <a:pt x="617" y="224"/>
                  <a:pt x="616" y="224"/>
                </a:cubicBezTo>
                <a:cubicBezTo>
                  <a:pt x="616" y="226"/>
                  <a:pt x="613" y="223"/>
                  <a:pt x="613" y="225"/>
                </a:cubicBezTo>
                <a:cubicBezTo>
                  <a:pt x="607" y="223"/>
                  <a:pt x="603" y="226"/>
                  <a:pt x="598" y="224"/>
                </a:cubicBezTo>
                <a:cubicBezTo>
                  <a:pt x="596" y="226"/>
                  <a:pt x="593" y="224"/>
                  <a:pt x="590" y="225"/>
                </a:cubicBezTo>
                <a:cubicBezTo>
                  <a:pt x="590" y="224"/>
                  <a:pt x="589" y="223"/>
                  <a:pt x="588" y="223"/>
                </a:cubicBezTo>
                <a:cubicBezTo>
                  <a:pt x="588" y="226"/>
                  <a:pt x="583" y="224"/>
                  <a:pt x="583" y="227"/>
                </a:cubicBezTo>
                <a:cubicBezTo>
                  <a:pt x="582" y="227"/>
                  <a:pt x="581" y="227"/>
                  <a:pt x="581" y="227"/>
                </a:cubicBezTo>
                <a:cubicBezTo>
                  <a:pt x="580" y="228"/>
                  <a:pt x="581" y="229"/>
                  <a:pt x="581" y="229"/>
                </a:cubicBezTo>
                <a:cubicBezTo>
                  <a:pt x="582" y="229"/>
                  <a:pt x="582" y="229"/>
                  <a:pt x="582" y="229"/>
                </a:cubicBezTo>
                <a:cubicBezTo>
                  <a:pt x="583" y="232"/>
                  <a:pt x="583" y="232"/>
                  <a:pt x="583" y="232"/>
                </a:cubicBezTo>
                <a:cubicBezTo>
                  <a:pt x="582" y="232"/>
                  <a:pt x="582" y="232"/>
                  <a:pt x="582" y="232"/>
                </a:cubicBezTo>
                <a:cubicBezTo>
                  <a:pt x="582" y="230"/>
                  <a:pt x="582" y="230"/>
                  <a:pt x="582" y="230"/>
                </a:cubicBezTo>
                <a:cubicBezTo>
                  <a:pt x="578" y="230"/>
                  <a:pt x="573" y="229"/>
                  <a:pt x="572" y="231"/>
                </a:cubicBezTo>
                <a:cubicBezTo>
                  <a:pt x="568" y="229"/>
                  <a:pt x="566" y="231"/>
                  <a:pt x="564" y="230"/>
                </a:cubicBezTo>
                <a:cubicBezTo>
                  <a:pt x="559" y="229"/>
                  <a:pt x="555" y="232"/>
                  <a:pt x="550" y="231"/>
                </a:cubicBezTo>
                <a:cubicBezTo>
                  <a:pt x="549" y="235"/>
                  <a:pt x="544" y="229"/>
                  <a:pt x="543" y="232"/>
                </a:cubicBezTo>
                <a:cubicBezTo>
                  <a:pt x="540" y="233"/>
                  <a:pt x="538" y="233"/>
                  <a:pt x="534" y="232"/>
                </a:cubicBezTo>
                <a:cubicBezTo>
                  <a:pt x="534" y="232"/>
                  <a:pt x="534" y="231"/>
                  <a:pt x="533" y="231"/>
                </a:cubicBezTo>
                <a:cubicBezTo>
                  <a:pt x="533" y="234"/>
                  <a:pt x="529" y="231"/>
                  <a:pt x="528" y="233"/>
                </a:cubicBezTo>
                <a:cubicBezTo>
                  <a:pt x="525" y="233"/>
                  <a:pt x="522" y="234"/>
                  <a:pt x="519" y="234"/>
                </a:cubicBezTo>
                <a:cubicBezTo>
                  <a:pt x="517" y="231"/>
                  <a:pt x="519" y="229"/>
                  <a:pt x="522" y="230"/>
                </a:cubicBezTo>
                <a:cubicBezTo>
                  <a:pt x="526" y="230"/>
                  <a:pt x="525" y="228"/>
                  <a:pt x="529" y="228"/>
                </a:cubicBezTo>
                <a:cubicBezTo>
                  <a:pt x="528" y="226"/>
                  <a:pt x="528" y="226"/>
                  <a:pt x="528" y="226"/>
                </a:cubicBezTo>
                <a:cubicBezTo>
                  <a:pt x="530" y="228"/>
                  <a:pt x="530" y="228"/>
                  <a:pt x="530" y="228"/>
                </a:cubicBezTo>
                <a:cubicBezTo>
                  <a:pt x="529" y="220"/>
                  <a:pt x="541" y="231"/>
                  <a:pt x="538" y="224"/>
                </a:cubicBezTo>
                <a:cubicBezTo>
                  <a:pt x="532" y="219"/>
                  <a:pt x="531" y="226"/>
                  <a:pt x="525" y="225"/>
                </a:cubicBezTo>
                <a:cubicBezTo>
                  <a:pt x="525" y="227"/>
                  <a:pt x="524" y="227"/>
                  <a:pt x="522" y="227"/>
                </a:cubicBezTo>
                <a:cubicBezTo>
                  <a:pt x="521" y="224"/>
                  <a:pt x="518" y="224"/>
                  <a:pt x="516" y="222"/>
                </a:cubicBezTo>
                <a:cubicBezTo>
                  <a:pt x="516" y="223"/>
                  <a:pt x="517" y="225"/>
                  <a:pt x="516" y="225"/>
                </a:cubicBezTo>
                <a:cubicBezTo>
                  <a:pt x="516" y="224"/>
                  <a:pt x="515" y="224"/>
                  <a:pt x="515" y="224"/>
                </a:cubicBezTo>
                <a:cubicBezTo>
                  <a:pt x="514" y="225"/>
                  <a:pt x="512" y="224"/>
                  <a:pt x="511" y="223"/>
                </a:cubicBezTo>
                <a:cubicBezTo>
                  <a:pt x="511" y="224"/>
                  <a:pt x="511" y="224"/>
                  <a:pt x="511" y="224"/>
                </a:cubicBezTo>
                <a:cubicBezTo>
                  <a:pt x="511" y="224"/>
                  <a:pt x="512" y="225"/>
                  <a:pt x="512" y="225"/>
                </a:cubicBezTo>
                <a:cubicBezTo>
                  <a:pt x="512" y="226"/>
                  <a:pt x="512" y="226"/>
                  <a:pt x="512" y="226"/>
                </a:cubicBezTo>
                <a:cubicBezTo>
                  <a:pt x="511" y="226"/>
                  <a:pt x="510" y="223"/>
                  <a:pt x="508" y="223"/>
                </a:cubicBezTo>
                <a:cubicBezTo>
                  <a:pt x="508" y="220"/>
                  <a:pt x="508" y="220"/>
                  <a:pt x="508" y="220"/>
                </a:cubicBezTo>
                <a:cubicBezTo>
                  <a:pt x="506" y="221"/>
                  <a:pt x="502" y="219"/>
                  <a:pt x="501" y="221"/>
                </a:cubicBezTo>
                <a:cubicBezTo>
                  <a:pt x="499" y="219"/>
                  <a:pt x="499" y="222"/>
                  <a:pt x="497" y="222"/>
                </a:cubicBezTo>
                <a:cubicBezTo>
                  <a:pt x="495" y="224"/>
                  <a:pt x="489" y="219"/>
                  <a:pt x="489" y="224"/>
                </a:cubicBezTo>
                <a:cubicBezTo>
                  <a:pt x="486" y="221"/>
                  <a:pt x="485" y="225"/>
                  <a:pt x="483" y="223"/>
                </a:cubicBezTo>
                <a:cubicBezTo>
                  <a:pt x="478" y="224"/>
                  <a:pt x="470" y="223"/>
                  <a:pt x="468" y="228"/>
                </a:cubicBezTo>
                <a:cubicBezTo>
                  <a:pt x="460" y="230"/>
                  <a:pt x="451" y="232"/>
                  <a:pt x="441" y="228"/>
                </a:cubicBezTo>
                <a:cubicBezTo>
                  <a:pt x="429" y="229"/>
                  <a:pt x="418" y="231"/>
                  <a:pt x="402" y="228"/>
                </a:cubicBezTo>
                <a:cubicBezTo>
                  <a:pt x="401" y="231"/>
                  <a:pt x="396" y="226"/>
                  <a:pt x="394" y="229"/>
                </a:cubicBezTo>
                <a:cubicBezTo>
                  <a:pt x="395" y="232"/>
                  <a:pt x="398" y="233"/>
                  <a:pt x="400" y="234"/>
                </a:cubicBezTo>
                <a:cubicBezTo>
                  <a:pt x="398" y="234"/>
                  <a:pt x="395" y="233"/>
                  <a:pt x="392" y="232"/>
                </a:cubicBezTo>
                <a:cubicBezTo>
                  <a:pt x="389" y="227"/>
                  <a:pt x="383" y="228"/>
                  <a:pt x="379" y="228"/>
                </a:cubicBezTo>
                <a:cubicBezTo>
                  <a:pt x="376" y="230"/>
                  <a:pt x="369" y="230"/>
                  <a:pt x="365" y="231"/>
                </a:cubicBezTo>
                <a:cubicBezTo>
                  <a:pt x="364" y="229"/>
                  <a:pt x="363" y="230"/>
                  <a:pt x="362" y="229"/>
                </a:cubicBezTo>
                <a:cubicBezTo>
                  <a:pt x="361" y="233"/>
                  <a:pt x="356" y="229"/>
                  <a:pt x="357" y="233"/>
                </a:cubicBezTo>
                <a:cubicBezTo>
                  <a:pt x="358" y="234"/>
                  <a:pt x="358" y="234"/>
                  <a:pt x="358" y="234"/>
                </a:cubicBezTo>
                <a:cubicBezTo>
                  <a:pt x="355" y="232"/>
                  <a:pt x="356" y="236"/>
                  <a:pt x="353" y="234"/>
                </a:cubicBezTo>
                <a:cubicBezTo>
                  <a:pt x="353" y="232"/>
                  <a:pt x="353" y="232"/>
                  <a:pt x="353" y="232"/>
                </a:cubicBezTo>
                <a:cubicBezTo>
                  <a:pt x="350" y="233"/>
                  <a:pt x="345" y="230"/>
                  <a:pt x="342" y="233"/>
                </a:cubicBezTo>
                <a:cubicBezTo>
                  <a:pt x="344" y="234"/>
                  <a:pt x="345" y="236"/>
                  <a:pt x="344" y="237"/>
                </a:cubicBezTo>
                <a:cubicBezTo>
                  <a:pt x="342" y="238"/>
                  <a:pt x="342" y="233"/>
                  <a:pt x="339" y="234"/>
                </a:cubicBezTo>
                <a:cubicBezTo>
                  <a:pt x="337" y="235"/>
                  <a:pt x="336" y="234"/>
                  <a:pt x="335" y="236"/>
                </a:cubicBezTo>
                <a:cubicBezTo>
                  <a:pt x="326" y="235"/>
                  <a:pt x="324" y="240"/>
                  <a:pt x="316" y="239"/>
                </a:cubicBezTo>
                <a:cubicBezTo>
                  <a:pt x="314" y="239"/>
                  <a:pt x="313" y="240"/>
                  <a:pt x="310" y="238"/>
                </a:cubicBezTo>
                <a:cubicBezTo>
                  <a:pt x="301" y="241"/>
                  <a:pt x="293" y="238"/>
                  <a:pt x="283" y="239"/>
                </a:cubicBezTo>
                <a:cubicBezTo>
                  <a:pt x="280" y="242"/>
                  <a:pt x="273" y="237"/>
                  <a:pt x="272" y="242"/>
                </a:cubicBezTo>
                <a:cubicBezTo>
                  <a:pt x="269" y="241"/>
                  <a:pt x="267" y="240"/>
                  <a:pt x="265" y="240"/>
                </a:cubicBezTo>
                <a:cubicBezTo>
                  <a:pt x="265" y="243"/>
                  <a:pt x="262" y="241"/>
                  <a:pt x="261" y="241"/>
                </a:cubicBezTo>
                <a:cubicBezTo>
                  <a:pt x="259" y="243"/>
                  <a:pt x="254" y="241"/>
                  <a:pt x="256" y="245"/>
                </a:cubicBezTo>
                <a:cubicBezTo>
                  <a:pt x="255" y="246"/>
                  <a:pt x="255" y="245"/>
                  <a:pt x="254" y="244"/>
                </a:cubicBezTo>
                <a:cubicBezTo>
                  <a:pt x="249" y="244"/>
                  <a:pt x="242" y="240"/>
                  <a:pt x="240" y="244"/>
                </a:cubicBezTo>
                <a:cubicBezTo>
                  <a:pt x="238" y="246"/>
                  <a:pt x="234" y="241"/>
                  <a:pt x="233" y="245"/>
                </a:cubicBezTo>
                <a:cubicBezTo>
                  <a:pt x="232" y="245"/>
                  <a:pt x="231" y="243"/>
                  <a:pt x="230" y="243"/>
                </a:cubicBezTo>
                <a:cubicBezTo>
                  <a:pt x="228" y="244"/>
                  <a:pt x="231" y="248"/>
                  <a:pt x="228" y="247"/>
                </a:cubicBezTo>
                <a:cubicBezTo>
                  <a:pt x="225" y="248"/>
                  <a:pt x="221" y="242"/>
                  <a:pt x="221" y="246"/>
                </a:cubicBezTo>
                <a:cubicBezTo>
                  <a:pt x="219" y="244"/>
                  <a:pt x="219" y="244"/>
                  <a:pt x="219" y="244"/>
                </a:cubicBezTo>
                <a:cubicBezTo>
                  <a:pt x="214" y="244"/>
                  <a:pt x="212" y="249"/>
                  <a:pt x="207" y="244"/>
                </a:cubicBezTo>
                <a:cubicBezTo>
                  <a:pt x="204" y="245"/>
                  <a:pt x="208" y="254"/>
                  <a:pt x="202" y="249"/>
                </a:cubicBezTo>
                <a:cubicBezTo>
                  <a:pt x="200" y="247"/>
                  <a:pt x="199" y="245"/>
                  <a:pt x="197" y="244"/>
                </a:cubicBezTo>
                <a:cubicBezTo>
                  <a:pt x="195" y="246"/>
                  <a:pt x="195" y="248"/>
                  <a:pt x="193" y="248"/>
                </a:cubicBezTo>
                <a:cubicBezTo>
                  <a:pt x="193" y="247"/>
                  <a:pt x="192" y="247"/>
                  <a:pt x="191" y="247"/>
                </a:cubicBezTo>
                <a:cubicBezTo>
                  <a:pt x="191" y="248"/>
                  <a:pt x="191" y="249"/>
                  <a:pt x="192" y="250"/>
                </a:cubicBezTo>
                <a:cubicBezTo>
                  <a:pt x="191" y="250"/>
                  <a:pt x="190" y="250"/>
                  <a:pt x="189" y="249"/>
                </a:cubicBezTo>
                <a:cubicBezTo>
                  <a:pt x="186" y="246"/>
                  <a:pt x="184" y="249"/>
                  <a:pt x="181" y="246"/>
                </a:cubicBezTo>
                <a:cubicBezTo>
                  <a:pt x="176" y="242"/>
                  <a:pt x="181" y="250"/>
                  <a:pt x="176" y="246"/>
                </a:cubicBezTo>
                <a:cubicBezTo>
                  <a:pt x="175" y="247"/>
                  <a:pt x="172" y="247"/>
                  <a:pt x="170" y="245"/>
                </a:cubicBezTo>
                <a:cubicBezTo>
                  <a:pt x="170" y="247"/>
                  <a:pt x="168" y="248"/>
                  <a:pt x="165" y="247"/>
                </a:cubicBezTo>
                <a:cubicBezTo>
                  <a:pt x="164" y="246"/>
                  <a:pt x="164" y="246"/>
                  <a:pt x="164" y="246"/>
                </a:cubicBezTo>
                <a:cubicBezTo>
                  <a:pt x="163" y="247"/>
                  <a:pt x="160" y="245"/>
                  <a:pt x="158" y="247"/>
                </a:cubicBezTo>
                <a:cubicBezTo>
                  <a:pt x="160" y="252"/>
                  <a:pt x="152" y="247"/>
                  <a:pt x="154" y="252"/>
                </a:cubicBezTo>
                <a:cubicBezTo>
                  <a:pt x="152" y="252"/>
                  <a:pt x="152" y="252"/>
                  <a:pt x="152" y="252"/>
                </a:cubicBezTo>
                <a:cubicBezTo>
                  <a:pt x="149" y="250"/>
                  <a:pt x="151" y="247"/>
                  <a:pt x="148" y="246"/>
                </a:cubicBezTo>
                <a:cubicBezTo>
                  <a:pt x="144" y="246"/>
                  <a:pt x="145" y="251"/>
                  <a:pt x="140" y="248"/>
                </a:cubicBezTo>
                <a:cubicBezTo>
                  <a:pt x="136" y="248"/>
                  <a:pt x="135" y="256"/>
                  <a:pt x="130" y="248"/>
                </a:cubicBezTo>
                <a:cubicBezTo>
                  <a:pt x="129" y="249"/>
                  <a:pt x="128" y="251"/>
                  <a:pt x="125" y="249"/>
                </a:cubicBezTo>
                <a:cubicBezTo>
                  <a:pt x="125" y="251"/>
                  <a:pt x="123" y="250"/>
                  <a:pt x="121" y="250"/>
                </a:cubicBezTo>
                <a:cubicBezTo>
                  <a:pt x="121" y="249"/>
                  <a:pt x="120" y="248"/>
                  <a:pt x="119" y="248"/>
                </a:cubicBezTo>
                <a:cubicBezTo>
                  <a:pt x="121" y="251"/>
                  <a:pt x="118" y="251"/>
                  <a:pt x="115" y="251"/>
                </a:cubicBezTo>
                <a:cubicBezTo>
                  <a:pt x="111" y="247"/>
                  <a:pt x="111" y="252"/>
                  <a:pt x="109" y="252"/>
                </a:cubicBezTo>
                <a:cubicBezTo>
                  <a:pt x="107" y="254"/>
                  <a:pt x="101" y="251"/>
                  <a:pt x="102" y="256"/>
                </a:cubicBezTo>
                <a:cubicBezTo>
                  <a:pt x="99" y="251"/>
                  <a:pt x="98" y="254"/>
                  <a:pt x="95" y="254"/>
                </a:cubicBezTo>
                <a:cubicBezTo>
                  <a:pt x="94" y="255"/>
                  <a:pt x="94" y="258"/>
                  <a:pt x="92" y="255"/>
                </a:cubicBezTo>
                <a:cubicBezTo>
                  <a:pt x="92" y="258"/>
                  <a:pt x="88" y="258"/>
                  <a:pt x="89" y="260"/>
                </a:cubicBezTo>
                <a:cubicBezTo>
                  <a:pt x="87" y="261"/>
                  <a:pt x="83" y="261"/>
                  <a:pt x="83" y="264"/>
                </a:cubicBezTo>
                <a:cubicBezTo>
                  <a:pt x="80" y="264"/>
                  <a:pt x="81" y="269"/>
                  <a:pt x="76" y="266"/>
                </a:cubicBezTo>
                <a:cubicBezTo>
                  <a:pt x="73" y="266"/>
                  <a:pt x="72" y="270"/>
                  <a:pt x="68" y="267"/>
                </a:cubicBezTo>
                <a:cubicBezTo>
                  <a:pt x="66" y="270"/>
                  <a:pt x="66" y="270"/>
                  <a:pt x="66" y="270"/>
                </a:cubicBezTo>
                <a:cubicBezTo>
                  <a:pt x="62" y="269"/>
                  <a:pt x="59" y="269"/>
                  <a:pt x="55" y="266"/>
                </a:cubicBezTo>
                <a:cubicBezTo>
                  <a:pt x="52" y="269"/>
                  <a:pt x="45" y="263"/>
                  <a:pt x="40" y="263"/>
                </a:cubicBezTo>
                <a:cubicBezTo>
                  <a:pt x="38" y="261"/>
                  <a:pt x="36" y="256"/>
                  <a:pt x="33" y="259"/>
                </a:cubicBezTo>
                <a:cubicBezTo>
                  <a:pt x="32" y="258"/>
                  <a:pt x="34" y="260"/>
                  <a:pt x="33" y="260"/>
                </a:cubicBezTo>
                <a:cubicBezTo>
                  <a:pt x="32" y="261"/>
                  <a:pt x="32" y="261"/>
                  <a:pt x="32" y="261"/>
                </a:cubicBezTo>
                <a:cubicBezTo>
                  <a:pt x="31" y="260"/>
                  <a:pt x="31" y="258"/>
                  <a:pt x="30" y="257"/>
                </a:cubicBezTo>
                <a:cubicBezTo>
                  <a:pt x="31" y="258"/>
                  <a:pt x="31" y="256"/>
                  <a:pt x="32" y="256"/>
                </a:cubicBezTo>
                <a:cubicBezTo>
                  <a:pt x="34" y="256"/>
                  <a:pt x="34" y="255"/>
                  <a:pt x="35" y="254"/>
                </a:cubicBezTo>
                <a:cubicBezTo>
                  <a:pt x="31" y="251"/>
                  <a:pt x="29" y="255"/>
                  <a:pt x="26" y="250"/>
                </a:cubicBezTo>
                <a:cubicBezTo>
                  <a:pt x="27" y="250"/>
                  <a:pt x="29" y="249"/>
                  <a:pt x="29" y="247"/>
                </a:cubicBezTo>
                <a:cubicBezTo>
                  <a:pt x="33" y="248"/>
                  <a:pt x="31" y="243"/>
                  <a:pt x="33" y="241"/>
                </a:cubicBezTo>
                <a:cubicBezTo>
                  <a:pt x="33" y="239"/>
                  <a:pt x="30" y="236"/>
                  <a:pt x="32" y="235"/>
                </a:cubicBezTo>
                <a:cubicBezTo>
                  <a:pt x="32" y="232"/>
                  <a:pt x="33" y="229"/>
                  <a:pt x="33" y="227"/>
                </a:cubicBezTo>
                <a:cubicBezTo>
                  <a:pt x="32" y="222"/>
                  <a:pt x="31" y="219"/>
                  <a:pt x="33" y="215"/>
                </a:cubicBezTo>
                <a:cubicBezTo>
                  <a:pt x="32" y="214"/>
                  <a:pt x="31" y="211"/>
                  <a:pt x="30" y="209"/>
                </a:cubicBezTo>
                <a:cubicBezTo>
                  <a:pt x="34" y="208"/>
                  <a:pt x="27" y="203"/>
                  <a:pt x="26" y="199"/>
                </a:cubicBezTo>
                <a:cubicBezTo>
                  <a:pt x="27" y="195"/>
                  <a:pt x="29" y="189"/>
                  <a:pt x="31" y="185"/>
                </a:cubicBezTo>
                <a:cubicBezTo>
                  <a:pt x="27" y="182"/>
                  <a:pt x="30" y="179"/>
                  <a:pt x="26" y="176"/>
                </a:cubicBezTo>
                <a:cubicBezTo>
                  <a:pt x="23" y="174"/>
                  <a:pt x="22" y="176"/>
                  <a:pt x="20" y="177"/>
                </a:cubicBezTo>
                <a:cubicBezTo>
                  <a:pt x="21" y="178"/>
                  <a:pt x="21" y="179"/>
                  <a:pt x="20" y="180"/>
                </a:cubicBezTo>
                <a:cubicBezTo>
                  <a:pt x="19" y="179"/>
                  <a:pt x="19" y="178"/>
                  <a:pt x="19" y="177"/>
                </a:cubicBezTo>
                <a:cubicBezTo>
                  <a:pt x="17" y="178"/>
                  <a:pt x="15" y="175"/>
                  <a:pt x="13" y="174"/>
                </a:cubicBezTo>
                <a:cubicBezTo>
                  <a:pt x="13" y="171"/>
                  <a:pt x="12" y="167"/>
                  <a:pt x="12" y="164"/>
                </a:cubicBezTo>
                <a:cubicBezTo>
                  <a:pt x="8" y="162"/>
                  <a:pt x="9" y="159"/>
                  <a:pt x="8" y="156"/>
                </a:cubicBezTo>
                <a:cubicBezTo>
                  <a:pt x="8" y="152"/>
                  <a:pt x="11" y="149"/>
                  <a:pt x="7" y="143"/>
                </a:cubicBezTo>
                <a:cubicBezTo>
                  <a:pt x="6" y="140"/>
                  <a:pt x="6" y="136"/>
                  <a:pt x="7" y="134"/>
                </a:cubicBezTo>
                <a:cubicBezTo>
                  <a:pt x="7" y="133"/>
                  <a:pt x="7" y="133"/>
                  <a:pt x="7" y="133"/>
                </a:cubicBezTo>
                <a:cubicBezTo>
                  <a:pt x="8" y="132"/>
                  <a:pt x="10" y="129"/>
                  <a:pt x="13" y="130"/>
                </a:cubicBezTo>
                <a:cubicBezTo>
                  <a:pt x="14" y="130"/>
                  <a:pt x="13" y="128"/>
                  <a:pt x="12" y="128"/>
                </a:cubicBezTo>
                <a:cubicBezTo>
                  <a:pt x="14" y="127"/>
                  <a:pt x="15" y="127"/>
                  <a:pt x="14" y="124"/>
                </a:cubicBezTo>
                <a:cubicBezTo>
                  <a:pt x="13" y="124"/>
                  <a:pt x="13" y="123"/>
                  <a:pt x="12" y="123"/>
                </a:cubicBezTo>
                <a:cubicBezTo>
                  <a:pt x="9" y="123"/>
                  <a:pt x="10" y="127"/>
                  <a:pt x="7" y="127"/>
                </a:cubicBezTo>
                <a:cubicBezTo>
                  <a:pt x="4" y="124"/>
                  <a:pt x="0" y="123"/>
                  <a:pt x="1" y="120"/>
                </a:cubicBezTo>
                <a:cubicBezTo>
                  <a:pt x="3" y="117"/>
                  <a:pt x="3" y="112"/>
                  <a:pt x="5" y="110"/>
                </a:cubicBezTo>
                <a:cubicBezTo>
                  <a:pt x="3" y="107"/>
                  <a:pt x="7" y="109"/>
                  <a:pt x="7" y="107"/>
                </a:cubicBezTo>
                <a:cubicBezTo>
                  <a:pt x="5" y="105"/>
                  <a:pt x="5" y="103"/>
                  <a:pt x="2" y="101"/>
                </a:cubicBezTo>
                <a:cubicBezTo>
                  <a:pt x="0" y="96"/>
                  <a:pt x="4" y="93"/>
                  <a:pt x="6" y="90"/>
                </a:cubicBezTo>
                <a:cubicBezTo>
                  <a:pt x="3" y="84"/>
                  <a:pt x="11" y="83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9" y="76"/>
                  <a:pt x="7" y="72"/>
                  <a:pt x="9" y="72"/>
                </a:cubicBezTo>
                <a:cubicBezTo>
                  <a:pt x="8" y="69"/>
                  <a:pt x="10" y="68"/>
                  <a:pt x="12" y="67"/>
                </a:cubicBezTo>
                <a:cubicBezTo>
                  <a:pt x="12" y="65"/>
                  <a:pt x="13" y="62"/>
                  <a:pt x="13" y="59"/>
                </a:cubicBezTo>
                <a:cubicBezTo>
                  <a:pt x="17" y="58"/>
                  <a:pt x="14" y="52"/>
                  <a:pt x="18" y="52"/>
                </a:cubicBezTo>
                <a:cubicBezTo>
                  <a:pt x="16" y="50"/>
                  <a:pt x="16" y="48"/>
                  <a:pt x="16" y="46"/>
                </a:cubicBezTo>
                <a:cubicBezTo>
                  <a:pt x="17" y="44"/>
                  <a:pt x="18" y="43"/>
                  <a:pt x="20" y="43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1" y="41"/>
                  <a:pt x="21" y="41"/>
                </a:cubicBezTo>
                <a:cubicBezTo>
                  <a:pt x="18" y="36"/>
                  <a:pt x="24" y="37"/>
                  <a:pt x="21" y="33"/>
                </a:cubicBezTo>
                <a:cubicBezTo>
                  <a:pt x="23" y="32"/>
                  <a:pt x="23" y="28"/>
                  <a:pt x="26" y="28"/>
                </a:cubicBezTo>
                <a:cubicBezTo>
                  <a:pt x="22" y="22"/>
                  <a:pt x="14" y="62"/>
                  <a:pt x="12" y="57"/>
                </a:cubicBezTo>
                <a:cubicBezTo>
                  <a:pt x="12" y="56"/>
                  <a:pt x="13" y="55"/>
                  <a:pt x="14" y="54"/>
                </a:cubicBezTo>
                <a:cubicBezTo>
                  <a:pt x="11" y="45"/>
                  <a:pt x="21" y="50"/>
                  <a:pt x="22" y="44"/>
                </a:cubicBezTo>
                <a:cubicBezTo>
                  <a:pt x="26" y="44"/>
                  <a:pt x="29" y="40"/>
                  <a:pt x="33" y="39"/>
                </a:cubicBezTo>
                <a:cubicBezTo>
                  <a:pt x="36" y="41"/>
                  <a:pt x="37" y="38"/>
                  <a:pt x="40" y="39"/>
                </a:cubicBezTo>
                <a:cubicBezTo>
                  <a:pt x="45" y="43"/>
                  <a:pt x="42" y="35"/>
                  <a:pt x="47" y="39"/>
                </a:cubicBezTo>
                <a:cubicBezTo>
                  <a:pt x="49" y="39"/>
                  <a:pt x="47" y="36"/>
                  <a:pt x="50" y="36"/>
                </a:cubicBezTo>
                <a:cubicBezTo>
                  <a:pt x="51" y="37"/>
                  <a:pt x="53" y="38"/>
                  <a:pt x="54" y="39"/>
                </a:cubicBezTo>
                <a:cubicBezTo>
                  <a:pt x="56" y="35"/>
                  <a:pt x="62" y="37"/>
                  <a:pt x="63" y="33"/>
                </a:cubicBezTo>
                <a:cubicBezTo>
                  <a:pt x="62" y="32"/>
                  <a:pt x="62" y="32"/>
                  <a:pt x="62" y="32"/>
                </a:cubicBezTo>
                <a:cubicBezTo>
                  <a:pt x="63" y="31"/>
                  <a:pt x="65" y="31"/>
                  <a:pt x="64" y="30"/>
                </a:cubicBezTo>
                <a:cubicBezTo>
                  <a:pt x="69" y="32"/>
                  <a:pt x="71" y="31"/>
                  <a:pt x="76" y="31"/>
                </a:cubicBezTo>
                <a:cubicBezTo>
                  <a:pt x="78" y="30"/>
                  <a:pt x="77" y="37"/>
                  <a:pt x="78" y="35"/>
                </a:cubicBezTo>
                <a:cubicBezTo>
                  <a:pt x="86" y="40"/>
                  <a:pt x="82" y="30"/>
                  <a:pt x="90" y="33"/>
                </a:cubicBezTo>
                <a:cubicBezTo>
                  <a:pt x="90" y="30"/>
                  <a:pt x="97" y="36"/>
                  <a:pt x="97" y="32"/>
                </a:cubicBezTo>
                <a:cubicBezTo>
                  <a:pt x="100" y="32"/>
                  <a:pt x="104" y="32"/>
                  <a:pt x="106" y="29"/>
                </a:cubicBezTo>
                <a:cubicBezTo>
                  <a:pt x="108" y="30"/>
                  <a:pt x="108" y="27"/>
                  <a:pt x="112" y="29"/>
                </a:cubicBezTo>
                <a:cubicBezTo>
                  <a:pt x="111" y="28"/>
                  <a:pt x="111" y="27"/>
                  <a:pt x="113" y="26"/>
                </a:cubicBezTo>
                <a:cubicBezTo>
                  <a:pt x="115" y="26"/>
                  <a:pt x="117" y="26"/>
                  <a:pt x="119" y="29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效果评估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content.2.content"/>
          <p:cNvSpPr/>
          <p:nvPr/>
        </p:nvSpPr>
        <p:spPr>
          <a:xfrm>
            <a:off x="3666960" y="29444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评估培训效果和成果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根据评估结果进行改进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策略优化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content.3.content"/>
          <p:cNvSpPr/>
          <p:nvPr/>
        </p:nvSpPr>
        <p:spPr>
          <a:xfrm>
            <a:off x="6424200" y="29451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根据评估结果调整培训策略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持续优化培训内容和方式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content.4.content"/>
          <p:cNvSpPr/>
          <p:nvPr/>
        </p:nvSpPr>
        <p:spPr>
          <a:xfrm>
            <a:off x="9168120" y="2945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培训评估的有效性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员工需求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content.1.content"/>
          <p:cNvSpPr/>
          <p:nvPr/>
        </p:nvSpPr>
        <p:spPr>
          <a:xfrm>
            <a:off x="872640" y="29444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了解员工对培训的实际需求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根据需求调整培训内容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https://d.book118.com/346200212012010104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122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企业礼仪培训让你拥有职场通行证</vt:lpstr>
      <vt:lpstr>目录</vt:lpstr>
      <vt:lpstr>第1章 企业礼仪培训的重要性</vt:lpstr>
      <vt:lpstr> </vt:lpstr>
      <vt:lpstr>企业礼仪培训的益处</vt:lpstr>
      <vt:lpstr>企业礼仪培训的内容</vt:lpstr>
      <vt:lpstr>企业礼仪培训的实施方式</vt:lpstr>
      <vt:lpstr>企业礼仪培训的重要性</vt:lpstr>
      <vt:lpstr>第2章 企业礼仪培训的特点</vt:lpstr>
      <vt:lpstr> </vt:lpstr>
      <vt:lpstr>企业礼仪培训的持续性</vt:lpstr>
      <vt:lpstr>企业礼仪培训的系统性</vt:lpstr>
      <vt:lpstr>企业礼仪培训的灵活性</vt:lpstr>
      <vt:lpstr>总结</vt:lpstr>
      <vt:lpstr>第3章 企业礼仪培训的实施策略</vt:lpstr>
      <vt:lpstr>培训目标的明确性</vt:lpstr>
      <vt:lpstr> </vt:lpstr>
      <vt:lpstr>培训方法的多样性</vt:lpstr>
      <vt:lpstr>培训评估的有效性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2024-09-29T14:26:32.333</cp:lastPrinted>
  <dcterms:created xsi:type="dcterms:W3CDTF">2024-09-29T06:26:32Z</dcterms:created>
  <dcterms:modified xsi:type="dcterms:W3CDTF">2024-09-29T06:26:36Z</dcterms:modified>
</cp:coreProperties>
</file>