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F9C061-6FA6-42A2-84F3-376ACC78C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22019-FC76-4DC1-B0FD-D967CEF7A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CAC19F-73A0-4A3C-9561-72CF11FFA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AD434E-125C-49C7-A365-9EB225956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D20BE0-E032-4A04-80B5-D6CA4C8E03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DDE224-873F-487B-975F-5817D893D4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99161E-E45A-478C-A232-958788D7B7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3CC67C-0FF3-4192-8340-54CFD2C61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5452E-67AF-4973-87A7-A213E6C47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2B0CF-20D0-4404-9B51-729010ACB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BDE60-D0C2-41E7-958D-2280C7B6B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2021430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2024-01-19</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品课件-面向服务的计算和web数据管理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面向服务计算概述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Web数据管理基础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面向服务的计算与Web数据管理结合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关键技术与实现方法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典型应用案例分析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面向服务计算概述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可重用性</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互操作性</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高度可配置</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松耦合</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面向服务的计算（Service-Oriented Computing，SOC）是一种计算范式，它将应用程序的不同功能单元（称为服务）通过网络协议和接口联系起来，使得这些服务可以被远程访问和调用。</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面向服务的计算具有以下特点</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服务之间通过标准的接口和协议进行通信，降低了系统之间的耦合度。</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服务可以被不同的应用程序重复使用，提高了开发效率和代码重用率。</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不同平台、不同语言编写的服务可以相互调用和操作，实现了跨平台、跨语言的互操作性。</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服务可以被灵活地组合和配置，以满足不同业务需求和场景。</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向服务的计算起源于20世纪90年代的分布式计算领域。随着互联网和Web技术的快速发展，面向服务的计算逐渐成为一种主流的分布式计算范式。目前，面向服务的计算已经广泛应用于企业应用集成、云计算、物联网等领域。</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发展历程</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目前，面向服务的计算已经成为软件开发领域的重要技术之一。许多大型企业和组织都采用面向服务的架构来构建其应用程序和系统。同时，随着云计算、大数据等技术的不断发展，面向服务的计算也在不断演进和完善，为软件开发领域带来更多的创新和发展机遇。</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现状</a:t>
            </a:r>
          </a:p>
        </p:txBody>
      </p:sp>
      <p:pic>
        <p:nvPicPr>
          <p:cNvPr id="30" name="Picture 30"/>
          <p:cNvPicPr>
            <a:picLocks noChangeAspect="1"/>
          </p:cNvPicPr>
          <p:nvPr/>
        </p:nvPicPr>
        <p:blipFill>
          <a:blip r:embed="rId3"/>
          <a:srcRect t="1929" b="1929"/>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13306" r="13306"/>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面向服务计算的意义</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提高开发效率</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通过重用已有的服务，可以减少开发工作量，提高开发效率。</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促进企业应用集成</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面向服务的架构可以更容易地实现企业应用之间的集成和互操作性，促进了企业内部的信息化建设和业务发展。</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降低维护成本</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由于服务具有高内聚、低耦合的特点，因此可以更容易地对单个服务进行维护和升级，降低了维护成本。</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提高系统灵活性</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面向服务的架构可以更容易地适应业务需求的变化，提高了系统的灵活性和可扩展性。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Web数据管理基础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Web数据特点</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海量性</a:t>
            </a:r>
          </a:p>
        </p:txBody>
      </p:sp>
      <p:sp>
        <p:nvSpPr>
          <p:cNvPr id="33" name="TextBox 33"/>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Web上的数据量巨大，且不断增长，涵盖了各种类型的信息。</a:t>
            </a:r>
          </a:p>
        </p:txBody>
      </p:sp>
      <p:sp>
        <p:nvSpPr>
          <p:cNvPr id="34" name="TextBox 34"/>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异构性</a:t>
            </a:r>
          </a:p>
        </p:txBody>
      </p:sp>
      <p:sp>
        <p:nvSpPr>
          <p:cNvPr id="35" name="TextBox 35"/>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Web数据来源于不同的领域和应用，具有不同的结构和格式。</a:t>
            </a:r>
          </a:p>
        </p:txBody>
      </p:sp>
      <p:sp>
        <p:nvSpPr>
          <p:cNvPr id="36" name="TextBox 36"/>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动态性</a:t>
            </a:r>
          </a:p>
        </p:txBody>
      </p:sp>
      <p:sp>
        <p:nvSpPr>
          <p:cNvPr id="37" name="TextBox 37"/>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Web数据不断更新和变化，需要实时或准实时地处理和响应。</a:t>
            </a:r>
          </a:p>
        </p:txBody>
      </p:sp>
      <p:sp>
        <p:nvSpPr>
          <p:cNvPr id="38" name="TextBox 3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分布性</a:t>
            </a:r>
          </a:p>
        </p:txBody>
      </p:sp>
      <p:sp>
        <p:nvSpPr>
          <p:cNvPr id="39" name="TextBox 39"/>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Web数据分散在全球范围内的众多服务器上，形成了分布式的数据环境。</a:t>
            </a:r>
          </a:p>
        </p:txBody>
      </p:sp>
      <p:grpSp>
        <p:nvGrpSpPr>
          <p:cNvPr id="40" name="Group 40"/>
          <p:cNvGrpSpPr/>
          <p:nvPr/>
        </p:nvGrpSpPr>
        <p:grpSpPr>
          <a:xfrm>
            <a:off x="3652304" y="1008278"/>
            <a:ext cx="4886325" cy="4876800"/>
            <a:chOff x="3652304" y="1008278"/>
            <a:chExt cx="4886325" cy="4876800"/>
          </a:xfrm>
        </p:grpSpPr>
        <p:sp>
          <p:nvSpPr>
            <p:cNvPr id="41" name="Freeform 41"/>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Freeform 46"/>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Web数据集成技术</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将来自不同数据源的数据进行整合、清洗和融合，形成统一的数据视图的技术。</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Web数据查询与处理技术</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支持对Web数据进行高效查询和处理的技术，如SQL查询、数据挖掘和机器学习等。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Web数据存储技术</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用于存储和管理Web数据的技术，包括关系数据库、NoSQL数据库和分布式文件系统等。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Web数据抽取技术</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从Web页面中提取结构化或半结构化数据的技术，包括基于规则、基于统计和基于深度学习等方法。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Web数据管理技术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Web数据应用场景</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搜索引擎</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搜索引擎通过爬取、索引和排序Web页面，为用户提供快速、准确的搜索服务。</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智能问答系统</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通过自然语言处理技术理解用户的问题，并从Web数据中获取相关信息，为用户提供准确的答案。</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推荐系统</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通过分析用户的历史行为和兴趣偏好，为用户推荐个性化的商品、服务和内容。</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社交媒体分析</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对社交媒体平台上的用户生成内容进行挖掘和分析，用于舆情监测、品牌推广和市场营销等。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面向服务的计算与Web数据管理结合</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面向服务计算在Web数据管理中的应用</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数据服务封装</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将Web数据资源封装为服务，提供统一、规范的接口，便于数据的共享和重用。</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数据服务组合</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通过服务组合技术，实现多个数据服务的协同工作，满足复杂的数据处理需求。</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数据服务优化</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针对数据服务的性能、可靠性等方面进行优化，提高数据服务的质量和效率。</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l="7782" r="77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Web数据管理对面向服务计算的支持</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数据存储与访问</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提供分布式、可扩展的数据存储方案，支持海量数据的存储和高效访问。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数据处理与分析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提供强大的数据处理和分析能力，支持数据的清洗、整合、挖掘等操作。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数据安全与隐私保护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保障数据的安全性和隐私性，防止数据泄露和滥用。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两者结合的优势与挑战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提高数据利用效率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通过服务化封装，实现数据的共享和重用，提高数据利用效率。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降低系统开发成本</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通过服务组合和优化，降低系统开发的复杂度和成本。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https://d.book118.com/346202143013010045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2024-09-13T17:45:33.028</cp:lastPrinted>
  <dcterms:created xsi:type="dcterms:W3CDTF">2024-09-13T09:45:33Z</dcterms:created>
  <dcterms:modified xsi:type="dcterms:W3CDTF">2024-09-13T09:45:35Z</dcterms:modified>
</cp:coreProperties>
</file>