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4F8B7-E833-4738-B762-943B58641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F106F-EFDD-44A9-A9C2-ACAF88B14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0C76A-D4F5-4879-9A8D-70ADCA3F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F8D18-FF31-4437-BAD2-F34A8817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0A2F3-AE1C-403F-909F-845B94E9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8038F-4AEF-41AF-9549-22C1BDC5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A7C35-B1B7-4E8C-9FA9-EBA28432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4FA90-D4A3-4BCE-97AE-F59568DC8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32F33-D47F-4DF0-9315-668F2203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842F-246E-4CE7-81FE-264DAC1E2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77B1C-3366-4835-B5F6-D0B050EEA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03124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女干部心理健康知识讲座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女性心理健康的重要性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女性干部的特殊压力与挑战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常见的女性心理问题及应对策略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提升女性干部心理素质的方法与技巧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促进女干部的身心健康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身心健康是女干部全面发展的重要基础，通过讲座可以传播心理健康知识，帮助女干部更好地应对工作和生活中的挑战。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建设积极向上的职场文化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通过讲座可以倡导积极向上的职场文化，促进女干部之间的交流与合作，提高工作效率和团队凝聚力。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提高女干部的心理健康意识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当前社会节奏快，工作压力大，女干部作为职场中的重要力量，面临着多重角色和压力，因此需要关注其心理健康。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042" r="21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介绍心理健康的定义、标准及其重要性，帮助女干部了解心理健康的基本概念。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常见心理问题与应对方法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积极心态与职场发展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列举常见的心理问题，如焦虑、抑郁、压力等，并提供应对方法和技巧，帮助女干部解决实际困扰。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帮助女干部认识自己的情绪和需求，提高自我认知能力，掌握情绪管理的有效方法。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强调积极心态在职场中的重要性，分享如何树立正确的工作态度和价值观，促进个人和团队的发展。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女性心理健康的重要性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女性在家庭和工作中的压力增加，导致心理健康问题增多。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女性更容易受到情绪困扰、焦虑和抑郁等心理问题的困扰。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女性在家庭和社会中扮演多重角色，容易产生角色冲突和心理压力。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女性心理健康现状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89" b="145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23" b="146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女性心理健康对个人和社会的影响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心理健康问题影响女性的生活质量和工作表现，降低幸福感和满足感。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心理健康问题可能导致家庭关系紧张和破裂，对家庭和社会造成负面影响。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心理健康问题可能增加女性的健康风险，如心血管疾病和代谢性疾病等。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958" r="13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提高女性心理健康水平有助于提高女性的生活质量和工作表现。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提高女性心理健康水平有助于促进家庭和谐和社会稳定。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提高女性心理健康水平有助于减少心理健康问题的发生和恶化。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提高女性心理健康的必要性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女性干部的特殊压力与挑战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女性干部在职场中面临激烈的竞争，需要不断努力提升自己的能力和业绩，以获得更好的职业机会和晋升空间。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女性干部往往承担着重要的工作职责，工作要求高、任务繁重，需要具备高度的责任心和执行力。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女性干部在职业规划方面可能面临更多的不确定性和迷茫，需要不断探索自己的职业发展方向和目标。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职业规划不明确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角色定位模糊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女性干部在职场中扮演着重要的角色，但在家庭中也需要承担相应的家庭角色和责任，角色定位可能存在模糊和冲突。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时间冲突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女性干部需要在工作和家庭之间取得平衡，但往往面临时间上的冲突和矛盾，难以兼顾家庭和工作。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女性干部在家庭中可能面临家庭成员的支持不足或缺乏理解，需要独自承担家庭责任和压力。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家庭与事业的平衡压力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社会对女性干部有着较高的期望和要求，需要具备出色的能力、素质和业绩，同时还需要展现出良好的形象和气质。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社会期望高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女性干部可能面临自我认同的困惑和迷茫，需要明确自己的价值观和人生目标，并寻找自己的定位和发展方向。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社会期望与自我认同的挑战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常见的女性心理问题及应对策略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焦虑症是一种常见的心理障碍，表现为持续的紧张、不安和恐惧感。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女干部在工作中面临各种压力，如工作任务繁重、竞争激烈等，容易引发焦虑症。常见的症状包括过度担心、紧张不安、易怒等。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采取放松技巧，如深呼吸、渐进性肌肉放松等；调整思维方式，改变消极的自我对话；寻求心理咨询或药物治疗。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https://d.book118.com/346203124204010042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2024-09-10T09:23:10.443</cp:lastPrinted>
  <dcterms:created xsi:type="dcterms:W3CDTF">2024-09-10T01:23:10Z</dcterms:created>
  <dcterms:modified xsi:type="dcterms:W3CDTF">2024-09-10T01:23:12Z</dcterms:modified>
</cp:coreProperties>
</file>