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82E74-BA50-4294-B98C-DB937A38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9D30B-7534-482F-B48D-03552D98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13421-C70D-4CCE-B82E-DB7AF0BE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D1BF4-C10A-44F6-9FBB-B47ED5DB2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D2B9C-0CBE-43E5-806E-6EF653F8D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34404-273A-4552-8EC7-CB225F4D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B069C-7B64-426B-A29F-13EC7091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9AFA1-ECCB-47F7-8F99-F0F934714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BD6BA-BD41-4FB3-B843-3A140724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F148B-9DFB-4633-8499-797064EB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CC144-593E-4E5B-92D5-F77BDACD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03200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痔疮的饮食护理课件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痔疮的基本知识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痔疮患者的饮食原则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适合痔疮患者的食物与食谱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不适合痔疮患者的食物与注意事项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痔疮患者日常饮食护理建议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痔疮是肛门周围静脉曲张和肛垫下移引起的疾病，通常表现为肛门周围的柔软或坚硬肿物。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痔疮可以分为内痔、外痔和混合痔三种类型，根据发病部位和症状的不同，治疗方法也有所不同。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痔疮的症状主要包括肛门疼痛、便血、肛门瘙痒、肛门肿物脱出等，有时还会伴有便秘和腹泻。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痔疮的原因有多种，其中最常见的是长期便秘、长期久坐、不良排便习惯等，此外，妊娠、遗传、饮食等因素也可能导致痔疮的发生。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痔疮的症状与原因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医生通常通过肛门镜检查和指诊等手段来诊断痔疮，同时结合患者的症状和体征进行综合判断。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痔疮的治疗方法包括药物治疗、硬化剂注射、套扎、手术等，治疗的选择应根据患者的具体情况而定。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痔疮患者的饮食原则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水是维持人体正常生理功能的重要物质，对于痔疮患者来说，保持充足的水分摄入有助于软化粪便，预防便秘，减轻痔疮症状。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痔疮患者每天应保证饮用足够的水，可以是白开水、淡茶水或清淡的汤水等，避免脱水或高浓度的饮料。充足的水分摄入有助于预防便秘，减轻痔疮出血、疼痛等症状。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膳食纤维能够促进肠道蠕动，改善便秘症状，对痔疮患者有益。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痔疮患者应适当增加膳食纤维的摄入，如多吃蔬菜、水果、全麦食品等。膳食纤维有助于软化粪便，促进肠道蠕动，改善便秘症状，从而减轻痔疮的疼痛和出血。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增加膳食纤维的摄入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高脂肪食物和刺激性食物可能加重痔疮症状，患者应控制摄入。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痔疮患者应避免高脂肪食物，如油炸食品、肥肉等，以及辛辣、刺激性食物，如辣椒、花椒、姜蒜等。这些食物可能加重痔疮症状，如出血、疼痛和瘙痒等。控制这些食物的摄入有助于缓解痔疮症状。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控制脂肪和刺激性食物的摄入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保持饮食卫生可以预防感染和炎症，对痔疮患者的康复有益。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痔疮患者应保持良好的饮食卫生习惯，注意食品卫生和质量。避免食用过期、变质的食品，以及不干净的生食和熟食。饮食卫生有助于预防感染和炎症，促进痔疮患者的康复。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适合痔疮患者的食物与食谱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高纤维食物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高纤维食物有助于软化粪便，减轻排便时的疼痛和出血。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高纤维食物包括全麦面包、燕麦、豆类、蔬菜、水果等，它们可以增加粪便体积，刺激肠道蠕动，有助于排便。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https://d.book118.com/346203200221010034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2024-09-04T07:52:12.916</cp:lastPrinted>
  <dcterms:created xsi:type="dcterms:W3CDTF">2024-09-03T23:52:12Z</dcterms:created>
  <dcterms:modified xsi:type="dcterms:W3CDTF">2024-09-03T23:52:14Z</dcterms:modified>
</cp:coreProperties>
</file>