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D5AA3-21D3-45E4-AF7C-F4C344017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E1D24-09EF-42B6-B028-E69A50DF6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9F7694-C44A-4F28-928A-CFDB90FDD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CB646A-F012-4CDA-9217-267895D08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6373BF-991B-4FDC-89A5-3C74292EE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E275AA-DEE5-43F2-96C7-513A67003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331109-5F1E-457F-8426-F78B31933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46977F-2128-4F8E-8045-461FE1C56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F96884-311D-401B-BCD7-ECCA2E98F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A6CDA2-3ECA-4FB6-A0E2-C09C1CC01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70D94C-56B9-4FEE-A1B6-9023DDBF5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20423205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党务知识专题培训总结报告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培训重点与难点解析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培训收获与反思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提高党员对党务知识的理解和掌握能力</a:t>
            </a:r>
          </a:p>
        </p:txBody>
      </p:sp>
      <p:sp>
        <p:nvSpPr>
          <p:cNvPr id="30" name="Freeform 30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7581403" y="1797082"/>
            <a:ext cx="3111273" cy="366492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通过培训，使党员深入理解党的基本理论、方针政策和组织制度，掌握党务工作的基本原则和方法。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培养党员的党性观念，强化组织纪律性，提高党员的政治素质和思想觉悟。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679" b="12679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提升党员的党性修养和组织观念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112" b="23112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通过培训，提高基层党组织的工作能力和管理水平，增强组织的凝聚力和战斗力。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加强基层党组织的凝聚力和战斗力</a:t>
            </a:r>
          </a:p>
        </p:txBody>
      </p:sp>
      <p:sp>
        <p:nvSpPr>
          <p:cNvPr id="27" name="Freeform 27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培训重点与难点解析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深刻理解党的性质、宗旨和任务，明确党在新时代的使命和担当。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难点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如何将党的性质、宗旨和任务与实际工作相结合，实现理论联系实际。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解析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党的性质是工人阶级的先锋队，宗旨是全心全意为人民服务，任务是实现中华民族伟大复兴。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党的性质、宗旨和任务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48" b="79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党的组织原则和纪律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掌握党的组织原则和纪律规定，强化组织观念和纪律意识。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难点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如何在实际工作中贯彻党的组织原则和纪律要求。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解析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党的组织原则是民主集中制，纪律包括政治纪律、组织纪律、工作纪律等，是维护党的团结统一的重要保障。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党员的权利与义务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明确党员的权利与义务，提高党员的主体意识和责任感。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难点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如何平衡党员的权利与义务，确保党员正确行使权利、认真履行义务。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党员的权利包括参加党的会议、选举权和被选举权等，义务包括交纳党费、参加组织生活等，是保持党的先进性和纯洁性的基础。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掌握党的工作方式和方法，提高党的工作效率和效果。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958" r="10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如何根据时代发展和实际情况创新工作方式和方法。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难点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党的工作方式包括调查研究、群众路线、批评与自我批评等，方法是具体问题具体分析，根据不同情况采取不同的策略和方法。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党的工作方式和方法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https://d.book118.com/346204232051010033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2024-09-01T20:37:45.030</cp:lastPrinted>
  <dcterms:created xsi:type="dcterms:W3CDTF">2024-09-01T12:37:45Z</dcterms:created>
  <dcterms:modified xsi:type="dcterms:W3CDTF">2024-09-01T12:37:47Z</dcterms:modified>
</cp:coreProperties>
</file>