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0F9C8-8B8A-4771-9C5B-B5993E0D9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49565-3EB5-4FD0-9047-E7ADC3D95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D83F3-BF8A-48C4-BB11-336C9A46A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E5D8B-6AA8-46A4-8875-FF571F01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63ADB-E600-4E00-BA96-FB2B68A3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0FEFF-8EEA-4163-A13A-C08F072F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5E910-9415-4713-AB7E-9BA354EA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21BEB-A28C-4B17-A043-129793B5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92C83-DC41-4822-B673-2E7176B74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63879-8CDF-4B64-9F67-4BDCDE87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985C7-86F6-406D-B0F3-4CBBE51C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10201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提升养老机构服务管理和运营发展标准化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服务管理标准化提升策略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运营发展标准化提升途径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政策支持与监管保障措施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随着老龄化趋势加剧，养老机构数量逐年增加，但区域分布不均，城乡差异明显。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大型养老机构多集中在城市中心地带，中小型及社区养老机构则分布于城乡结合部或郊区。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养老机构数量与分布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养老机构总数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主要为老年人，包括失能、半失能、空巢、独居等多种类型，需求多样化。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老年人对养老服务的需求包括生活照料、医疗护理、精神慰藉、文化娱乐等多个方面，且随着年龄增长和身体状况变化，需求也在不断变化。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625" r="20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部分养老机构存在服务质量不高、设施不完善、人员素质参差不齐等问题，难以满足老年人多样化、高质量的服务需求。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部分养老机构由于管理不善、资源利用效率不高等原因，导致运营成本高、收益低，难以维持可持续发展。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运营效率低下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目前养老机构的标准化建设尚处于起步阶段，缺乏统一的服务标准和管理规范，不利于行业健康发展。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标准化程度低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现有服务管理与运营问题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标准化建设需求与紧迫性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标准化建设是提升养老机构服务管理和运营发展水平的重要手段，有助于规范服务行为、提高服务质量、降低运营成本、增强行业竞争力。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紧迫性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随着老龄化趋势加剧和养老服务市场的不断扩大，标准化建设的紧迫性日益凸显，需要加快制定和实施相关标准，推动行业健康发展。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服务管理标准化提升策略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涵盖老年人生活照料、医疗护理、康复保健、心理慰藉等方面。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建立全面的服务标准体系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包括服务内容、服务方式、服务时间、服务费用等，确保服务质量和老年人权益。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制定详细的服务规范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通过制定流程图、操作指南等方式，使服务人员能够熟练掌握服务流程，提高服务效率。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推广标准化服务流程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制定统一服务标准与规范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17" r="19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推行持证上岗制度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要求服务人员必须取得相应资格证书后才能上岗，确保服务质量和安全。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加强服务人员培训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包括岗前培训、在职培训、定期培训等，提高服务人员的专业技能和服务意识。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建立服务人员考核机制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通过制定考核标准、实施绩效考核等方式，激励服务人员不断提升自身素质和服务水平。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完善人员培训与考核机制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建立设施设备维护管理制度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定期检查、保养、维修设施设备，确保设施设备的正常运转和安全使用。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推行设施设备更新换代机制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及时更新陈旧、落后的设施设备，提高服务质量和效率。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完善设施设备配置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根据老年人需求和机构规模，合理配置生活照料、医疗护理、康复保健等设施设备。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465" r="546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加强设施设备配置与维护管理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通过简化流程、减少环节、提高效率等方式，使服务流程更加合理、顺畅。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建立质量控制体系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制定质量控制标准、实施质量监督检查、开展质量评估等，确保服务质量和老年人满意度。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推行持续改进机制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针对服务过程中存在的问题和不足，及时采取措施进行改进和优化，不断提高服务质量和水平。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优化服务流程与质量控制体系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运营发展标准化提升途径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明确运营目标及战略规划方向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确定养老机构的定位和服务对象，以满足不同老年人群体的需求。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制定长期和短期的战略规划，包括发展目标、市场布局、服务创新等方面。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建立科学的决策机制，确保运营目标与战略规划的有效实施。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设计合理的组织架构，明确各部门职责和协作关系，提高工作效率。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制定人力资源规划，包括人员招聘、培训、晋升等方面，打造专业化团队。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建立有效的激励机制，激发员工的工作积极性和创造力。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优化组织架构与人力资源配置方案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292" r="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建立风险预警和防范机制，及时发现和解决潜在风险，确保稳健运营。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建立健全财务管理制度，规范财务流程，确保资金安全。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制定全面的预算计划和成本控制方案，降低运营成本，提高经济效益。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完善财务管理及风险控制机制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https://d.book118.com/346210201020010050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2024-09-15T05:43:52.327</cp:lastPrinted>
  <dcterms:created xsi:type="dcterms:W3CDTF">2024-09-14T21:43:52Z</dcterms:created>
  <dcterms:modified xsi:type="dcterms:W3CDTF">2024-09-14T21:43:54Z</dcterms:modified>
</cp:coreProperties>
</file>