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F2E9D-E745-4F7E-ACC1-95F499447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D2EDD-6387-403F-A321-068C4212E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7AF847-985F-4B23-9C72-874FEDC6C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24E570-5094-483F-8787-F572EB78C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02BBA0-CF39-41E6-BAB8-FD9533CFA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85CBF6-1C06-4F33-9693-23D2DBB8F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90F9BF-85E1-4464-9A04-002706629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CC255-7822-4CAF-A3F9-039AD7A3B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D0B30F-710F-4451-A210-FDFB3C70A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BAF7E-15B4-492D-9B92-577719060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C5DEA-3DAF-4348-B91D-45E22850E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1022005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氧疗护理新标准PPT\n## 1.氧疗护理的基本概念与重要性\n### 1.1氧疗护理的定义与目的\n### 1.2氧疗护理在临床中的应用\n### 1.3氧疗护理对患者康复的重要性\n## 2.氧疗护理新标准的发展与更新\n### 2.1国际氧疗护理新标准的发展历程\n### 2.2国内氧疗护理新标准的制定与更新\n### 2.3氧疗护理新标准的主要变化与优势\n## 3.氧疗护理新标准的主要内容与实践\n### 3.1氧疗护理新标准的基本内容与要求\n### 3.2氧疗护理新标准的实践案例分析\n### 3.3氧疗护理新标准的实施效果与评价\n## 4.氧疗护理新标准对护理人员的要求与挑战\n### 4.1氧疗护理新标准对护理人员知识技能的要求\n### 4.2氧疗护理新标准对护理人员培训与教育的需求\n### 4.3氧疗护理新标准对护理人员团队协作的挑战\n## 5.氧疗护理新标准的未来发展趋势与展望\n### 5.1氧疗护理新标准的发展趋势与前景\n### 5.2氧疗护理新标准对护理学科发展的贡献\n### 5.3氧疗护理新标准在护理实践中的持续改进与完善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氧疗护理新标准PPT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氧疗护理的基本概念与重要性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氧疗护理是指通过吸入氧气来改善患者的氧气供应状况</a:t>
                </a:r>
                <a:endParaRPr/>
              </a:p>
            </p:txBody>
          </p:sp>
          <p:sp>
            <p:nvSpPr>
              <p:cNvPr id="1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提高血氧浓度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缓解缺氧症状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</p:txBody>
          </p:sp>
          <p:sp>
            <p:nvSpPr>
              <p:cNvPr id="16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氧疗护理的目的是预防和治疗低氧血症</a:t>
                </a:r>
                <a:endParaRPr/>
              </a:p>
            </p:txBody>
          </p:sp>
          <p:sp>
            <p:nvSpPr>
              <p:cNvPr id="17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降低缺氧性并发症的风险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提高患者的生活质量和预期寿命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为其他治疗提供支持</a:t>
                </a:r>
                <a:endParaRPr/>
              </a:p>
            </p:txBody>
          </p:sp>
          <p:sp>
            <p:nvSpPr>
              <p:cNvPr id="17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氧疗护理的定义与目的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氧疗护理在临床中的应用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氧疗护理在临床中的应用广泛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呼吸系统疾病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心血管系统疾病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神经系统疾病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手术和麻醉后的恢复期</a:t>
                </a:r>
                <a:endParaRPr/>
              </a:p>
            </p:txBody>
          </p:sp>
          <p:pic>
            <p:nvPicPr>
              <p:cNvPr id="1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氧疗护理可以采用不同的方式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鼻塞吸氧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面罩吸氧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文丘里面罩吸氧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气管插管或气管切开吸氧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9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9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9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氧疗护理有助于改善患者的呼吸功能</a:t>
                </a:r>
                <a:endParaRPr/>
              </a:p>
            </p:txBody>
          </p:sp>
          <p:sp>
            <p:nvSpPr>
              <p:cNvPr id="19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提高肺泡通气量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降低呼吸道阻力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改善肺循环</a:t>
                </a:r>
                <a:endParaRPr/>
              </a:p>
            </p:txBody>
          </p:sp>
        </p:grpSp>
        <p:grpSp>
          <p:nvGrpSpPr>
            <p:cNvPr id="19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9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氧疗护理可以减轻患者的缺氧症状</a:t>
                </a:r>
                <a:endParaRPr/>
              </a:p>
            </p:txBody>
          </p:sp>
          <p:sp>
            <p:nvSpPr>
              <p:cNvPr id="1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缓解心慌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减轻乏力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提高精神状态</a:t>
                </a:r>
                <a:endParaRPr/>
              </a:p>
            </p:txBody>
          </p:sp>
        </p:grpSp>
        <p:grpSp>
          <p:nvGrpSpPr>
            <p:cNvPr id="20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氧疗护理有助于促进患者的康复</a:t>
                </a:r>
                <a:endParaRPr/>
              </a:p>
            </p:txBody>
          </p:sp>
          <p:sp>
            <p:nvSpPr>
              <p:cNvPr id="20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减少感染的风险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促进伤口愈合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endParaRPr/>
              </a:p>
            </p:txBody>
          </p: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氧疗护理对患者康复的重要性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氧疗护理新标准的发展与更新</a:t>
            </a:r>
            <a:endParaRPr/>
          </a:p>
        </p:txBody>
      </p:sp>
      <p:sp>
        <p:nvSpPr>
          <p:cNvPr id="20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国际氧疗护理新标准的发展历程</a:t>
                </a:r>
                <a:endParaRPr/>
              </a:p>
            </p:txBody>
          </p:sp>
          <p:sp>
            <p:nvSpPr>
              <p:cNvPr id="2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20世纪50年代：氧疗护理的开始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20世纪80年代：氧疗护理指南的制定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21世纪初：氧疗护理新标准的发布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国际氧疗护理新标准的发展特点</a:t>
                </a:r>
                <a:endParaRPr/>
              </a:p>
            </p:txBody>
          </p:sp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强调氧疗护理的个性化和精细化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注重氧疗护理的评估和监测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提倡氧疗护理的跨学科合作</a:t>
                </a:r>
                <a:endParaRPr/>
              </a:p>
            </p:txBody>
          </p:sp>
          <p:sp>
            <p:nvSpPr>
              <p:cNvPr id="2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国际氧疗护理新标准的发展历程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国内氧疗护理新标准的制定与更新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国内氧疗护理新标准的制定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参考国际氧疗护理新标准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结合国内实际情况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制定适合国人的氧疗护理标准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国内氧疗护理新标准的更新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定期对氧疗护理标准进行评估和修订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及时更新氧疗护理新技术和新方法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保持氧疗护理标准的先进性和实用性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氧疗护理新标准的主要变化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更注重氧疗护理的个性化和精细化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更强调氧疗护理的评估和监测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更提倡氧疗护理的跨学科合作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氧疗护理新标准的优势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提高氧疗护理的效果和安全性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促进氧疗护理的规范化和同质化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为氧疗护理的培训和教育提供依据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氧疗护理新标准的主要变化与优势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氧疗护理新标准的主要内容与实践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氧疗护理新标准的基本内容与要求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氧疗护理新标准的基本内容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氧疗护理的定义和目的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氧疗护理的适应症和禁忌症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氧疗护理的操作方法和注意事项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氧疗护理新标准的要求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严格掌握氧疗护理的适应症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合理选择氧疗护理的方式和设备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密切监测氧疗护理的效果和副作用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https://d.book118.com/346210220054010051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氧疗护理新标准PPT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2024-09-17T01:09:29.257</cp:lastPrinted>
  <dcterms:created xsi:type="dcterms:W3CDTF">2024-09-16T17:09:29Z</dcterms:created>
  <dcterms:modified xsi:type="dcterms:W3CDTF">2024-09-16T17:09:31Z</dcterms:modified>
</cp:coreProperties>
</file>