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BE288-ECE7-46B0-A1E0-C8A9939B6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044ED-BAFD-4AE9-BACA-EF0B45E6D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FF03B-C154-4706-B797-00789BE58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81C73-D3DF-4B9C-98A5-F2D8EC8E8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DD3E3-FADC-450A-B4E8-7D9F4A8B9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2B0549-D427-4BD8-ABD5-1D945EA5E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93707-F3D7-4C8E-BD31-682AE1504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97113-1216-4251-B2BC-7C87CDA8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815FC-0424-467B-9BCE-A79CAF109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33805-14A1-4C1F-B88E-7C100B6DD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6A5DF-A759-42A8-9190-55DEBE78D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12131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服装网络营销策略分析报告总结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互联网技术的快速发展，为服装行业带来了新的营销机遇。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传统服装营销模式面临挑战，需要寻求创新和变革。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网络营销成为服装企业提升品牌形象和市场竞争力的重要手段。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研究服装网络营销策略，帮助企业更好地把握市场机遇。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分析服装网络营销的成功案例，总结经验教训。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为服装企业提供实用的网络营销策略建议，提升品牌价值和市场占有率。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市场规模与竞争格局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近年来，随着互联网的普及和电子商务的快速发展，服装网络市场规模持续扩大。线上销售的服装种类丰富，覆盖了从高端品牌到平价服饰的各种类型。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服装网络市场呈现出百花齐放的态势，既有传统服装品牌进军线上，也有纯网络品牌崭露头角。竞争激烈，市场变化快速。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现代消费者越来越依赖网络购物平台，尤其是年轻一代，他们更倾向于在线上购买服装。消费者注重款式、品质和用户体验，并乐于接受新鲜时尚的购物方式。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消费者在选择服装时，除了注重个人风格，还追求性价比和品牌口碑。网络营销需深入了解消费者心理，以满足其需求为出发点。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针对线上消费者的购物习惯和需求，服装企业需优化产品线，注重款式更新和品质把控。同时，提供个性化定制和搭配建议，提升用户体验。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利用多元化的网络渠道进行品牌推广和产品销售，如自建电商平台、社交媒体营销、网红直播带货等。同时，加强与线下实体店的协同，提升品牌影响力。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通过举办购物节、限时折扣、组合优惠等促销活动，吸引消费者眼球，提高购买转化率。同时，注重用户口碑传播，利用好评返现、晒单奖励等手段鼓励消费者分享购物体验。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网络营销环境下，价格竞争尤为激烈。企业需根据市场需求、品牌定位和竞争状况制定合理的价格策略，如折扣促销、会员优惠等。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Zara还利用大数据分析消费者行为和喜好，为消费者提供个性化的购物体验和定制服务。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Zara通过建立自己的官方网站和电商平台，实现了线上线下联动的销售模式，提高了品牌知名度和销售额。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Zara注重与消费者的互动，通过社交媒体平台发布时尚资讯、新品信息等内容，吸引消费者关注和互动。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案例一：Zara的网络营销策略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H&amp;M充分利用社交媒体平台，通过与时尚博主、明星合作，发布时尚搭配和新品推荐等内容，吸引大量粉丝关注和互动。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H&amp;M还通过社交媒体平台开展限时折扣、抽奖等活动，刺激消费者购买欲望，提高销售额。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386" b="1338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H&amp;M注重与消费者建立情感联系，通过社交媒体平台与消费者互动，了解消费者需求和反馈，不断改进产品和服务。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案例二：H&amp;M的社交媒体营销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耐克的个性化定制服务包括鞋类、服装、配件等多个品类，消费者可以根据自己的喜好和需求进行选择和定制。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耐克还通过与明星、运动员合作，推出限量版产品和服务，吸引消费者关注和购买。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679" r="1467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耐克通过提供个性化定制服务，满足消费者对于独特性和个性化的需求，提高了品牌忠诚度和销售额。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案例三：耐克的个性化定制服务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https://d.book118.com/346212131221010100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2024-09-25T02:43:16.509</cp:lastPrinted>
  <dcterms:created xsi:type="dcterms:W3CDTF">2024-09-24T18:43:16Z</dcterms:created>
  <dcterms:modified xsi:type="dcterms:W3CDTF">2024-09-24T18:43:18Z</dcterms:modified>
</cp:coreProperties>
</file>