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ACA38-5ACC-4092-9749-578ECF0A3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C3CEE-1BEF-4B62-AD34-01CF4C37F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E14F9-C480-4656-B9E7-1EC5E9D66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5A34B-79B1-4311-98CA-F0119544F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1078BE-9F63-452D-A6FC-D15CFA182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6F65A9-042D-4740-A1AE-58DDA4542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15F0DF-611A-4E12-AD8D-5A6B6594F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C3BFD-C7F7-4972-BB46-18289A242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1B806-1B12-4B2B-B7E9-D461677AA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2076C-60F8-4F74-82EE-20AC5081D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C7B99-35D3-4EEE-BCAC-164BD270D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13103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脊髓膜炎动物模型建立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脊髓膜炎简介
 动物模型选择
 模型建立方法
 实验操作流程
 观察与记录
 数据分析方法
 结果解释与讨论
 总结与未来研究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脊髓膜炎简介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脊髓膜炎动物模型建立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脊髓膜炎简介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脊髓膜炎简介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1.脊髓膜炎是一种严重的神经系统疾病，主要由病毒感染引起，影响脊髓和脑膜。</a:t>
            </a:r>
          </a:p>
          <a:p>
            <a:r>
              <a:t>2.该疾病会导致神经系统症状，如肢体瘫痪、感觉障碍和自主神经功能紊乱。</a:t>
            </a:r>
          </a:p>
          <a:p>
            <a:r>
              <a:t>3.脊髓膜炎在全球范围内都有发生，对儿童和青年人的健康构成严重威胁。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脊髓膜炎病因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1.脊髓膜炎主要由病毒感染引起，常见病毒包括脊髓灰质炎病毒、单纯疱疹病毒等。</a:t>
            </a:r>
          </a:p>
          <a:p>
            <a:r>
              <a:t>2.病毒通过进入神经系统并复制，引发脊髓和脑膜的炎症反应。</a:t>
            </a:r>
          </a:p>
          <a:p>
            <a:r>
              <a:t>3.免疫力下降、疫苗接种不全和接触病原体等因素会增加感染风险。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脊髓膜炎简介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脊髓膜炎症状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1.脊髓膜炎患者通常会出现发热、头痛、呕吐和颈项强直等症状。</a:t>
            </a:r>
          </a:p>
          <a:p>
            <a:r>
              <a:t>2.随着病情发展，可能会出现肢体瘫痪、感觉异常和呼吸困难等严重表现。</a:t>
            </a:r>
          </a:p>
          <a:p>
            <a:r>
              <a:t>3.症状的严重程度和病毒类型、感染部位以及患者的年龄和免疫状态有关。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脊髓膜炎诊断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1.脊髓膜炎的诊断主要依靠临床表现和脑脊液检查。</a:t>
            </a:r>
          </a:p>
          <a:p>
            <a:r>
              <a:t>2.影像学检查，如磁共振成像（MRI），也有助于确诊。</a:t>
            </a:r>
          </a:p>
          <a:p>
            <a:r>
              <a:t>3.鉴于该疾病的严重性，及早诊断和干预至关重要。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脊髓膜炎简介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1.脊髓膜炎的治疗主要采用抗病毒药物和对症治疗。</a:t>
            </a:r>
          </a:p>
          <a:p>
            <a:r>
              <a:t>2.支持治疗，如呼吸机辅助呼吸和物理疗法，对改善症状和预后有重要意义。</a:t>
            </a:r>
          </a:p>
          <a:p>
            <a:r>
              <a:t>3.部分患者可能会留下后遗症，需要长期康复和治疗。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脊髓膜炎预防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1.预防脊髓膜炎的关键措施是接种疫苗，如脊髓灰质炎疫苗。</a:t>
            </a:r>
          </a:p>
          <a:p>
            <a:r>
              <a:t>2.提高免疫力、避免接触病原体和保持良好的卫生习惯也有助于预防感染。</a:t>
            </a:r>
          </a:p>
          <a:p>
            <a:r>
              <a:t>3.针对高危人群，如儿童和免疫力低下的人群，应加强预防措施。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脊髓膜炎治疗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动物模型选择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脊髓膜炎动物模型建立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动物模型选择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动物模型选择的重要性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1.动物模型能够模拟人类疾病的发展过程，有助于对脊髓膜炎的发病机制进行深入研究。</a:t>
            </a:r>
          </a:p>
          <a:p>
            <a:r>
              <a:t>2.选择合适的动物模型能够提高实验的可靠性和准确性，为后续药物治疗和疫苗研发提供有力支持。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常用动物模型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1.小鼠模型：小鼠具有繁殖快、基因型清晰、易于操作等特点，常用于脊髓膜炎的基础研究。</a:t>
            </a:r>
          </a:p>
          <a:p>
            <a:r>
              <a:t>2.非人灵长类模型：非人灵长类动物与人类在生理和解剖上高度相似，能够更好地模拟人类脊髓膜炎的发病过程。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动物模型选择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动物模型的选择依据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1.根据研究目的选择模型：基础研究可选择小鼠模型，临床研究应选择非人灵长类模型。</a:t>
            </a:r>
          </a:p>
          <a:p>
            <a:r>
              <a:t>2.根据疾病特点选择模型：不同的脊髓膜炎病毒株在动物模型中的致病力可能存在差异，应根据所研究的病毒株选择相应的动物模型。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动物模型的构建方法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1.病毒接种法：通过向动物体内接种脊髓膜炎病毒，使其感染并发展成脊髓膜炎。</a:t>
            </a:r>
          </a:p>
          <a:p>
            <a:r>
              <a:t>2.基因敲除法：利用基因工程技术敲除动物体内的特定基因，以模拟人类脊髓膜炎的发病过程。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动物模型选择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1.临床表现：观察动物是否出现脊髓膜炎的典型症状，如发热、头痛、呕吐、颈项强直等。</a:t>
            </a:r>
          </a:p>
          <a:p>
            <a:r>
              <a:t>2.病理学检查：通过对动物脑组织进行病理学检查，观察是否存在脊髓膜炎的病理改变。</a:t>
            </a:r>
          </a:p>
          <a:p>
            <a:r>
              <a:t>3.病毒载量检测：检测动物体内病毒的载量，以评估病毒的复制情况和疾病的严重程度。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动物模型的局限性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1.动物模型不能完全模拟人类疾病的复杂过程，可能存在一定的差异。</a:t>
            </a:r>
          </a:p>
          <a:p>
            <a:r>
              <a:t>2.不同品种、年龄和性别的动物对脊髓膜炎的易感性可能存在差异，可能影响实验结果的稳定性。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动物模型的评估标准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模型建立方法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脊髓膜炎动物模型建立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模型建立方法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选择适当的动物模型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1.选择能够模拟人类脊髓膜炎病理生理过程的动物，如小鼠、大鼠或猴子等。</a:t>
            </a:r>
          </a:p>
          <a:p>
            <a:r>
              <a:t>2.确保动物模型具有可靠性和可重复性，以便实验结果能够准确反映人类疾病的情况。</a:t>
            </a:r>
          </a:p>
          <a:p>
            <a:r>
              <a:t>3.考虑伦理和福利问题，确保实验过程中对动物的照顾和使用符合相关法规和规定。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确定病原体感染方式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1.确定病原体的种类和感染方式，如注射、口服等。</a:t>
            </a:r>
          </a:p>
          <a:p>
            <a:r>
              <a:t>2.确定病原体的感染剂量和时间，以模拟人类感染的情况。</a:t>
            </a:r>
          </a:p>
          <a:p>
            <a:r>
              <a:t>3.评估病原体在动物模型中的生长和繁殖情况，以确保模型的有效性。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模型建立方法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1.观察并记录动物模型的症状和体征，如神经系统症状、运动功能障碍等。</a:t>
            </a:r>
          </a:p>
          <a:p>
            <a:r>
              <a:t>2.通过病理学检查，如组织切片和免疫组化等，评估脊髓膜炎的病变程度和范围。</a:t>
            </a:r>
          </a:p>
          <a:p>
            <a:r>
              <a:t>3.监测动物模型的生存率和死亡率，以评估疾病的严重程度和治疗效果。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确定适当的实验对照组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1.设立适当的实验对照组，如病原体感染对照组、药物治疗对照组等。</a:t>
            </a:r>
          </a:p>
          <a:p>
            <a:r>
              <a:t>2.确保实验对照组与实验组具有可比性，以准确评估实验结果的差异。</a:t>
            </a:r>
          </a:p>
          <a:p>
            <a:r>
              <a:t>3.通过比较实验组和对照组的差异，确定实验结果的可靠性和有效性。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监测症状和病理学变化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模型建立方法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1.制定标准化的实验操作程序，包括动物模型的准备、病原体感染、样本采集和处理等。</a:t>
            </a:r>
          </a:p>
          <a:p>
            <a:r>
              <a:t>2.确保实验操作的一致性和可重复性，以减少实验误差和提高实验结果的准确性。</a:t>
            </a:r>
          </a:p>
          <a:p>
            <a:r>
              <a:t>3.通过培训和实践，提高实验操作人员的技能和熟练度，确保实验操作的标准化和规范化。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数据分析和解释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1.采用适当的数据分析方法和统计学方法，对实验结果进行准确的解释和评估。</a:t>
            </a:r>
          </a:p>
          <a:p>
            <a:r>
              <a:t>2.考虑实验数据的变异性和不确定性，以确定实验结果的可信度和可靠性。</a:t>
            </a:r>
          </a:p>
          <a:p>
            <a:r>
              <a:t>3.通过与其他实验结果和文献数据的比较，对实验结果进行深入的分析和解释，为脊髓膜炎的研究和治疗提供有价值的参考。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标准化实验操作程序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实验操作流程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脊髓膜炎动物模型建立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实验操作流程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实验动物选择与预处理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1.选择健康、年龄适当的实验动物，确保无其他疾病或感染。</a:t>
            </a:r>
          </a:p>
          <a:p>
            <a:r>
              <a:t>2.对实验动物进行预处理，如适应环境、麻醉等，以减少实验过程中的干扰因素。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病原菌接种与感染建立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1.确定适当的病原菌接种剂量和途径，以模拟人类感染情况。</a:t>
            </a:r>
          </a:p>
          <a:p>
            <a:r>
              <a:t>2.监测实验动物感染后的症状和体征，确保感染模型建立成功。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实验操作流程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样本采集与处理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1.在不同时间点采集实验动物的血液、脑脊液等样本。</a:t>
            </a:r>
          </a:p>
          <a:p>
            <a:r>
              <a:t>2.对采集到的样本进行恰当处理，以便于后续的实验分析。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病理学检查与评估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1.对实验动物进行病理学检查，如组织切片、免疫组化等。</a:t>
            </a:r>
          </a:p>
          <a:p>
            <a:r>
              <a:t>2.根据病理学检查结果，评估脊髓膜炎的病变程度和范围。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https://d.book118.com/346213103202010040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脊髓膜炎简介</vt:lpstr>
      <vt:lpstr> 脊髓膜炎简介</vt:lpstr>
      <vt:lpstr> 脊髓膜炎简介</vt:lpstr>
      <vt:lpstr> 脊髓膜炎简介</vt:lpstr>
      <vt:lpstr> 动物模型选择</vt:lpstr>
      <vt:lpstr> 动物模型选择</vt:lpstr>
      <vt:lpstr> 动物模型选择</vt:lpstr>
      <vt:lpstr> 动物模型选择</vt:lpstr>
      <vt:lpstr> 模型建立方法</vt:lpstr>
      <vt:lpstr> 模型建立方法</vt:lpstr>
      <vt:lpstr> 模型建立方法</vt:lpstr>
      <vt:lpstr> 模型建立方法</vt:lpstr>
      <vt:lpstr> 实验操作流程</vt:lpstr>
      <vt:lpstr> 实验操作流程</vt:lpstr>
      <vt:lpstr> 实验操作流程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2024-09-07T06:44:25.703</cp:lastPrinted>
  <dcterms:created xsi:type="dcterms:W3CDTF">2024-09-06T22:44:25Z</dcterms:created>
  <dcterms:modified xsi:type="dcterms:W3CDTF">2024-09-06T22:44:27Z</dcterms:modified>
</cp:coreProperties>
</file>