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CD4DB-1181-4D15-91AA-B2CBA6487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5F004-CEFE-419D-8E31-BE1BCA839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C69B1-9222-43DC-97B7-FE34E5164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E97D6-F88F-4B8A-8114-34EAC5368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D9D004-1997-4943-ACD4-88B5B6769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405844-2C5F-455C-A149-076D29C81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4EADAA-F442-45F3-9E59-5BEA5077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6801A-A084-4C1D-9CED-26BE50F93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63B6D-84F2-483A-AB12-0A6A164CF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46FB3-D9E9-469F-95E7-8D0FBBCB5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18A04-228F-4612-9B9D-AE5B6D5F1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13105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脊髓膜炎公共卫生策略优化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脊髓膜炎概述
 流行病学现状分析
 公共卫生策略现状
 策略优化方向与原则
 预防控制措施优化
 诊断与监测体系完善
 培训与宣传教育加强
 政策支持与实施保障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脊髓膜炎概述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脊髓膜炎公共卫生策略优化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脊髓膜炎概述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脊髓膜炎概述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1.脊髓膜炎是一种严重的神经系统疾病，主要由细菌感染引起，常见病原体包括脑膜炎双球菌、肺炎球菌等。</a:t>
            </a:r>
          </a:p>
          <a:p>
            <a:r>
              <a:t>2.该病具有较强的传染性，可通过飞沫、接触等方式传播，常见于儿童、青少年和老年人等免疫力较低的人群。</a:t>
            </a:r>
          </a:p>
          <a:p>
            <a:r>
              <a:t>3.脊髓膜炎的症状包括高热、头痛、呕吐、颈项强直、意识障碍等，严重者可导致死亡或后遗症。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脊髓膜炎的流行病学特征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1.脊髓膜炎在全球范围内均有发生，发病率和死亡率较高，尤其在发展中国家和地区。</a:t>
            </a:r>
          </a:p>
          <a:p>
            <a:r>
              <a:t>2.近年来，随着疫苗接种和医疗水平的提高，脊髓膜炎的发病率有所下降，但仍存在一定的流行风险和防控压力。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脊髓膜炎概述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脊髓膜炎的诊断与治疗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1.脊髓膜炎的诊断主要依靠临床症状、体征和实验室检查，及早诊断和治疗对于预后至关重要。</a:t>
            </a:r>
          </a:p>
          <a:p>
            <a:r>
              <a:t>2.治疗脊髓膜炎主要采用抗生素治疗，同时对症治疗和支持治疗也十分重要。</a:t>
            </a:r>
          </a:p>
          <a:p>
            <a:r>
              <a:t>3.部分严重病例可能需要采取其他治疗措施，如机械通气、颅内压监测等。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脊髓膜炎的预防措施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1.预防脊髓膜炎的关键措施是接种疫苗，包括脑膜炎球菌疫苗、肺炎球菌疫苗等。</a:t>
            </a:r>
          </a:p>
          <a:p>
            <a:r>
              <a:t>2.同时，保持良好的卫生习惯、加强锻炼、提高免疫力等也有助于预防脊髓膜炎的发生。</a:t>
            </a:r>
          </a:p>
          <a:p>
            <a:r>
              <a:t>3.在疫情流行期间，采取必要的防控措施，如避免前往人群密集场所、佩戴口罩等。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流行病学现状分析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脊髓膜炎公共卫生策略优化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流行病学现状分析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发病率与流行趋势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1.近年来，脊髓膜炎的发病率有所上升，尤其是在某些高风险地区。</a:t>
            </a:r>
          </a:p>
          <a:p>
            <a:r>
              <a:t>2.发病率与季节、年龄、性别等因素有一定的关系，需要针对不同人群制定不同的防治策略。</a:t>
            </a:r>
          </a:p>
          <a:p>
            <a:r>
              <a:t>3.通过加强监测和数据分析，可以更好地了解脊髓膜炎的流行趋势，为制定更加精准的公共卫生策略提供支持。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病原体特征与变异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1.脊髓膜炎的病原体具有较强的传染性和变异性，需要密切关注病原体的变异情况。</a:t>
            </a:r>
          </a:p>
          <a:p>
            <a:r>
              <a:t>2.通过基因组测序等先进技术，可以了解病原体的变异特征和演化规律，为疫苗研发和防控策略制定提供更加科学的依据。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流行病学现状分析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1.脊髓膜炎主要通过飞沫传播和接触传播，需要加强个人卫生和防护措施。</a:t>
            </a:r>
          </a:p>
          <a:p>
            <a:r>
              <a:t>2.一些风险因素如人口流动、卫生条件、疫苗接种情况等也会对脊髓膜炎的传播产生影响，需要针对不同的风险因素制定相应的防控策略。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诊断方法与准确率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1.目前常用的脊髓膜炎诊断方法包括临床表现、实验室检测和影像学检查等，不同方法的准确率有所差异。</a:t>
            </a:r>
          </a:p>
          <a:p>
            <a:r>
              <a:t>2.提高诊断准确率对于早期发现和治疗脊髓膜炎具有重要意义，可以减少并发症和死亡率。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传播途径与风险因素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流行病学现状分析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1.脊髓膜炎的预防控制措施包括疫苗接种、环境卫生、个人防护等方面，需要综合施策。</a:t>
            </a:r>
          </a:p>
          <a:p>
            <a:r>
              <a:t>2.对不同防控措施的效果进行评估，可以为优化公共卫生策略提供更加科学的依据，提高防控效果和成本效益。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社会经济与公共卫生政策影响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1.社会经济状况和公共卫生政策对于脊髓膜炎的防控具有重要影响，需要加强政策支持和投入。</a:t>
            </a:r>
          </a:p>
          <a:p>
            <a:r>
              <a:t>2.通过加强宣传教育、提高卫生资源配置等措施，可以营造良好的社会氛围和防控环境，降低脊髓膜炎的发病率和死亡率。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预防控制措施与效果评估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公共卫生策略现状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脊髓膜炎公共卫生策略优化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公共卫生策略现状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疫苗接种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1.当前疫苗接种覆盖率不足，需要加强宣传和推广，提高公众对疫苗的认识和信任度。</a:t>
            </a:r>
          </a:p>
          <a:p>
            <a:r>
              <a:t>2.需要完善疫苗接种计划和政策，确保疫苗供应充足，接种方便，费用合理。</a:t>
            </a:r>
          </a:p>
          <a:p>
            <a:r>
              <a:t>3.加强疫苗研发和生产，提高疫苗质量和效果，降低接种风险。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疫情监测与预警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1.加强疫情监测和数据分析，及时发现疫情变化趋势和异常情况。</a:t>
            </a:r>
          </a:p>
          <a:p>
            <a:r>
              <a:t>2.建立科学的预警机制，及时发布预警信息，为防控工作提供有力支持。</a:t>
            </a:r>
          </a:p>
          <a:p>
            <a:r>
              <a:t>3.提高监测和预警技术水平，利用现代科技手段，提高监测灵敏度和预警准确性。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公共卫生策略现状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医疗卫生体系建设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1.加强医疗卫生体系建设，提高基层医疗水平和服务能力。</a:t>
            </a:r>
          </a:p>
          <a:p>
            <a:r>
              <a:t>2.完善医疗卫生资源配置，确保城乡居民都能享受到均等的医疗卫生服务。</a:t>
            </a:r>
          </a:p>
          <a:p>
            <a:r>
              <a:t>3.加强医疗卫生人才培养和队伍建设，提高医疗卫生服务质量和水平。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公众宣传教育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1.加强公众宣传教育，提高公众对脊髓膜炎的认识和防控意识。</a:t>
            </a:r>
          </a:p>
          <a:p>
            <a:r>
              <a:t>2.开展健康教育和健康促进活动，倡导健康生活方式，增强公众身体素质。</a:t>
            </a:r>
          </a:p>
          <a:p>
            <a:r>
              <a:t>3.及时发布疫情信息和防控知识，消除公众恐慌情绪和误解。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公共卫生策略现状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1.加强科研和创新工作，深入研究脊髓膜炎的发病机制和防控措施。</a:t>
            </a:r>
          </a:p>
          <a:p>
            <a:r>
              <a:t>2.鼓励企业和社会力量参与科研和创新，推动科技成果转化和应用。</a:t>
            </a:r>
          </a:p>
          <a:p>
            <a:r>
              <a:t>3.加强国际交流与合作，借鉴国际先进经验和技术，提高我国脊髓膜炎防控水平。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政策与法规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1.完善政策和法规体系，为脊髓膜炎防控工作提供有力的法律和政策保障。</a:t>
            </a:r>
          </a:p>
          <a:p>
            <a:r>
              <a:t>2.加强政策宣传和执行力度，确保政策和法规得到有效落实。</a:t>
            </a:r>
          </a:p>
          <a:p>
            <a:r>
              <a:t>3.建立监督和评估机制，对政策和法规执行情况进行监测和评估，及时发现问题并加以解决。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科研与创新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策略优化方向与原则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脊髓膜炎公共卫生策略优化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策略优化方向与原则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预防接种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1.提高疫苗接种覆盖率，特别针对高危人群。</a:t>
            </a:r>
          </a:p>
          <a:p>
            <a:r>
              <a:t>2.加强疫苗接种的科普宣传，提高公众认知度。</a:t>
            </a:r>
          </a:p>
          <a:p>
            <a:r>
              <a:t>3.建立健全的疫苗接种管理和监测体系，确保疫苗质量和安全。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早期诊断和治疗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1.加强医疗人员培训，提高脊髓膜炎早期诊断能力。</a:t>
            </a:r>
          </a:p>
          <a:p>
            <a:r>
              <a:t>2.确保及时获得有效的治疗，降低病死率和残疾率。</a:t>
            </a:r>
          </a:p>
          <a:p>
            <a:r>
              <a:t>3.建立完善的病例报告和追踪系统，以防止疾病扩散。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策略优化方向与原则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卫生宣传教育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1.加强脊髓膜炎防治知识的宣传教育，提高公众卫生意识。</a:t>
            </a:r>
          </a:p>
          <a:p>
            <a:r>
              <a:t>2.倡导良好的卫生习惯，减少疾病传播途径。</a:t>
            </a:r>
          </a:p>
          <a:p>
            <a:r>
              <a:t>3.提高公众对疫苗接种的重视程度，积极参与预防工作。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加强监测与评估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1.建立健全的脊髓膜炎监测网络，及时掌握疫情动态。</a:t>
            </a:r>
          </a:p>
          <a:p>
            <a:r>
              <a:t>2.定期对公共卫生策略进行评估，针对问题进行优化。</a:t>
            </a:r>
          </a:p>
          <a:p>
            <a:r>
              <a:t>3.加强与国际社会的合作与交流，共享防控经验和信息。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https://d.book118.com/346213105202010040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脊髓膜炎概述</vt:lpstr>
      <vt:lpstr> 脊髓膜炎概述</vt:lpstr>
      <vt:lpstr> 脊髓膜炎概述</vt:lpstr>
      <vt:lpstr> 流行病学现状分析</vt:lpstr>
      <vt:lpstr> 流行病学现状分析</vt:lpstr>
      <vt:lpstr> 流行病学现状分析</vt:lpstr>
      <vt:lpstr> 流行病学现状分析</vt:lpstr>
      <vt:lpstr> 公共卫生策略现状</vt:lpstr>
      <vt:lpstr> 公共卫生策略现状</vt:lpstr>
      <vt:lpstr> 公共卫生策略现状</vt:lpstr>
      <vt:lpstr> 公共卫生策略现状</vt:lpstr>
      <vt:lpstr> 策略优化方向与原则</vt:lpstr>
      <vt:lpstr> 策略优化方向与原则</vt:lpstr>
      <vt:lpstr> 策略优化方向与原则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2024-09-07T06:44:28.242</cp:lastPrinted>
  <dcterms:created xsi:type="dcterms:W3CDTF">2024-09-06T22:44:28Z</dcterms:created>
  <dcterms:modified xsi:type="dcterms:W3CDTF">2024-09-06T22:44:30Z</dcterms:modified>
</cp:coreProperties>
</file>