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1A06645-4205-4274-BB6C-6F78A671752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8D967-06BE-4AD6-9E88-02683D8BF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1BB26-C127-4109-82FA-509B0317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261BA-0EB1-425F-AABA-7B0011F1A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5E0A4-DA3E-4D3A-BAE2-014FA3F27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528ACF-C7EA-4349-84B4-A1163FF5C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37DA54-BB76-4AB8-B7C8-42811E78C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353A9-3A9E-4BB6-A846-36C3AF940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0F2AD-A759-4725-9CAA-8520D9B4D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5A166-C767-4022-856D-AFD61D705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C04E6-FE57-439D-80EF-C9CD34B2F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8C87C-A13B-4AB2-A8BB-1FFC886E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D864033-36C8-4E14-A9C6-1C9D06CC459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0EB9690-5093-4136-BCE6-A03C33C95D9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1502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节能建筑工程项目管理的创新举措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节能建筑工程项目管理的重要性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节能建筑工程项目管理的关键技术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节能建筑工程项目管理中的创新举措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节能建筑工程项目管理的实施步骤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节能建筑工程项目管理的风险应对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节能建筑工程项目管理的未来发展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节能建筑工程项目管理的重要性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节能建筑工程项目管理的重要性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节能建筑工程项目管理是建筑工程领域的重要实践，通过一系列措施来提高建筑物的能源利用效率，降低能源消耗，减少对环境的影响。这不仅是一种环保行为，更是对可持续发展的支持和促进。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节能建筑的特点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有效提高建筑物的保温性能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高效的隔热材料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通过智能控制提高能源利用效率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有效的能源利用系统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实现对建筑能源消耗的精确控制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智能化的控制系统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成本较高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节能技术投入较大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传统观念影响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人们对节能建筑认识不足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监管政策不完善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需要完善相关监管政策以促进发展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节能建筑项目管理的挑战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技术更新速度快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需要持续跟进最新科技发展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节能建筑项目管理的优势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有效利用能源和材料资源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节约资源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减少建筑物的能源消耗成本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降低运营成本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展示企业的社会责任和环保意识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降低能源消耗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减少建筑物对能源的依赖，降低消耗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减少对环境的影响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降低建筑物运行过程中对环境的负面影响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节能建筑项目管理的目标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提高建筑物能源利用效率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通过技术改进和管理措施提高能源利用效率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节能建筑项目管理的原则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在节能建筑项目管理中，需要遵循一些核心原则，如整体规划、资源优化、环保节能和持续改进。这些原则是实现节能目标的基础，也是保证项目有效运行和发展的重要指导方针。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节能建筑工程项目管理的关键技术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节能建筑设计技术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节能建筑设计技术是指通过采用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passivhaus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标准、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BIM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技术应用和绿色建筑认证标准等手段，实现建筑能耗的最小化。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passivhaus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标准强调 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passivhaus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热性能的优化设计，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BIM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技术应用实现建筑模型的精细化管理，绿色建筑认证标准确保建筑的环保性。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节能建筑施工技术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太阳能、风能等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可再生能源利用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LED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照明、智能空调等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高效节能设备安装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节能施工材料、施工工艺等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施工过程能耗控制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节能建筑运营技术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实时监测能耗数据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能源管理系统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节能设备运行监测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节能监测技术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自动调节室内环境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智能化控制系统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节能改造方案设计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提出节能改造方案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优化改造流程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节能改造施工执行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按照设计方案施工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确保施工质量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节能建筑改造技术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能耗评估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全面分析建筑能耗情况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确定节能改造方向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节能建筑管理技术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项目进度跟踪、成本控制等功能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节能建筑项目管理软件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设备维护计划、保养记录等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节能建筑维护管理系统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制定节能管理制度、流程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节能建筑管理规范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节能建筑工程项目管理中的创新举措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智能化监控系统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监测细致、精准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实时监测能源消耗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自动化、智能化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智能调控设备运行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数据驱动决策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数据分析提供优化建议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绿色建筑材料应用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节能建筑工程项目管理中，绿色建筑材料应用是一项重要的创新举措。采用可再生资源材料、低碳环保材料和长寿命高品质材料，可以有效降低建筑的能耗，减少对环境的影响。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能源互联网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信息互通，资源共享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建筑物之间能源数据共享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资源最大化利用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提高能源利用效率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区域协同发展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跨地区能源协作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分布式能源管理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分布式能源配置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灵活应对能源需求变化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提高建筑能源安全性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保障建筑能源供应的稳定性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降低突发事件对能源系统的影响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微网系统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建筑内部能源自给自足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提高建筑的自给自足能力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减少对外部电网的依赖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节能建筑金融支持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金融支持政策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绿色信贷政策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专门基金支持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节能建筑基金设立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金融优惠政策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节能建筑贷款优惠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智能化监控系统、绿色建筑材料应用、能源互联网、微网系统和节能建筑金融支持等创新举措，节能建筑工程项目管理迎来了新的发展机遇。这些举措不仅提升了建筑能源利用效率，还推动了节能环保领域的进步。未来，更多创新举措将不断涌现，为节能建筑行业的可持续发展贡献力量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https://d.book118.com/346215023012010104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节能建筑工程项目管理的创新举措</vt:lpstr>
      <vt:lpstr>目录</vt:lpstr>
      <vt:lpstr>第1章 节能建筑工程项目管理的重要性</vt:lpstr>
      <vt:lpstr> </vt:lpstr>
      <vt:lpstr>节能建筑的特点</vt:lpstr>
      <vt:lpstr>节能建筑项目管理的挑战</vt:lpstr>
      <vt:lpstr>节能建筑项目管理的优势</vt:lpstr>
      <vt:lpstr>节能建筑项目管理的目标</vt:lpstr>
      <vt:lpstr> </vt:lpstr>
      <vt:lpstr>第2章 节能建筑工程项目管理的关键技术</vt:lpstr>
      <vt:lpstr> </vt:lpstr>
      <vt:lpstr>节能建筑施工技术</vt:lpstr>
      <vt:lpstr>节能建筑运营技术</vt:lpstr>
      <vt:lpstr>节能建筑改造技术</vt:lpstr>
      <vt:lpstr>节能建筑管理技术</vt:lpstr>
      <vt:lpstr>第3章 节能建筑工程项目管理中的创新举措</vt:lpstr>
      <vt:lpstr>智能化监控系统</vt:lpstr>
      <vt:lpstr> </vt:lpstr>
      <vt:lpstr>能源互联网</vt:lpstr>
      <vt:lpstr>微网系统</vt:lpstr>
      <vt:lpstr>节能建筑金融支持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2024-09-29T14:32:50.332</cp:lastPrinted>
  <dcterms:created xsi:type="dcterms:W3CDTF">2024-09-29T06:32:50Z</dcterms:created>
  <dcterms:modified xsi:type="dcterms:W3CDTF">2024-09-29T06:32:52Z</dcterms:modified>
</cp:coreProperties>
</file>