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AF7BD7C-D007-48EA-B073-7B032A647A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06C2FA-0801-45D3-A950-3C17D673A5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C3FC699-06B6-4244-BA5C-BA1A0A146E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635B2A8-8AAE-413C-801A-218DE6B223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6EA0337-1738-4128-B444-E771795436A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878EA7E-D9C0-4177-843C-EB02D2AD6A5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D9F63FE-3643-48AB-B705-D3ADE7BD130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E1F3840-031F-4555-B46C-14C2B00540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83EDF72-0A4F-44C4-99CD-88CDB2C5CB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D6827C-979C-4E4D-8D0D-53D5BDD4B0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5C7313-F184-4C36-96B7-811A42FE62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6222001035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合同法对长期合同和长期承包的约定</a:t>
            </a:r>
          </a:p>
        </p:txBody>
      </p:sp>
      <p:sp>
        <p:nvSpPr>
          <p:cNvPr id="3" name="TextBox 3"/>
          <p:cNvSpPr txBox="1"/>
          <p:nvPr/>
        </p:nvSpPr>
        <p:spPr>
          <a:xfrm>
            <a:off x="9537462" y="5117274"/>
            <a:ext cx="1750777" cy="3120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汇报人：XX</a:t>
            </a:r>
          </a:p>
        </p:txBody>
      </p:sp>
      <p:sp>
        <p:nvSpPr>
          <p:cNvPr id="4" name="TextBox 4"/>
          <p:cNvSpPr txBox="1"/>
          <p:nvPr/>
        </p:nvSpPr>
        <p:spPr>
          <a:xfrm>
            <a:off x="9525270" y="5572213"/>
            <a:ext cx="2181295" cy="348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长期合同基本概念与特点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长期承包基本概念与特点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合同法对长期合同规定与要求</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合同法对长期承包规定与要求</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双方当事人在签订和履行过程中注意事项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争议解决机制及法律责任承担方式探讨</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长期合同基本概念与特点</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长期合同定义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长期合同是指合同期限超过一年的合同，包括固定期限和无固定期限两种类型。长期合同在商业交易、工程建设等领域广泛应用，为当事人提供了相对稳定的合作环境和法律保障。</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长期合同作用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长期合同有利于当事人规划未来，降低交易成本，提高经济效率。通过长期合同的约束，当事人可以建立稳定的合作关系，减少短期行为对合作的不利影响。</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31" r="2503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长期合同定义及作用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稳定性与灵活性</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长期合同强调稳定性，有助于当事人建立长期的商业关系；而短期合同更注重灵活性，便于当事人根据市场变化及时调整合作策略。</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合同期限</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长期合同期限一般超过一年，而短期合同期限通常在一年以内。</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履行与违约风险</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由于长期合同履行期限较长，可能面临更多的市场变化和不确定性因素，因此违约风险相对较高；而短期合同履行期限较短，违约风险相对较低。</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2500" r="1250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长期合同与短期合同区别</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长期合同适用于需要长期稳定合作的领域，如基础设施建设、能源开发、大型设备制造等。在这些领域，长期合同有助于确保项目的顺利进行和资源的有效利用。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适用范围</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长期合同的签订和履行受到一些限制条件的影响，如法律法规、政策变化、市场波动等。此外，长期合同的履行还可能受到不可抗力等不可预见因素的影响。因此，在签订长期合同时，当事人应充分考虑各种潜在风险并制定相应的应对措施。</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限制条件</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长期合同适用范围及限制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长期承包基本概念与特点</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长期承包定义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长期承包是指承包方与发包方签订长期合同，承包方在合同约定的期限内，按照约定的条件和要求，对发包方的某项工程或业务进行持续的、全面的经营管理。</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长期承包作用</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长期承包有利于发包方将专业性强、技术要求高的工程或业务交给具有专业经验和能力的承包方进行管理，提高工程或业务的质量和效率。同时，长期承包也有利于承包方获得稳定的收入来源，降低经营风险。</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长期承包定义及作用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合同期限不同</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长期承包的合同期限通常较长，一般超过一年，甚至可达数十年；而短期承包的合同期限较短，通常在一年以内。</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合作关系稳定性不同</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长期承包中，发包方与承包方之间建立的是长期稳定的合作关系，双方对彼此的信任和依赖程度较高；而短期承包中，双方合作关系相对短暂，信任和依赖程度较低。</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投入与回报不同</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长期承包中，承包方通常需要投入大量的人力、物力和财力进行工程或业务的建设和运营，并在合同期限内逐步获得回报；而短期承包中，承包方的投入相对较少，回报周期也较短。</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长期承包与短期承包区别</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适用范围</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长期承包适用于那些需要长期持续投入、专业技术要求高、管理难度大的工程或业务领域，如基础设施建设、能源开发、公共服务等。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限制条件</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长期承包在实践中受到一些限制条件的影响，如法律法规的约束、市场竞争的压力、技术更新的挑战等。此外，长期承包还可能面临合同变更、解除等风险。因此，在选择长期承包方式时，需要充分考虑各种因素并制定相应的风险应对措施。</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长期承包适用范围及限制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合同法对长期合同规定与要求</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合同法中关于长期合同订立原则</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平等自愿原则</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合同双方地位平等，有权自主决定是否订立合同，不受任何单位和个人的非法干预。</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公平原则</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合同双方应当遵循公平原则确定各方的权利和义务，确保合同内容显失公平。</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诚实信用原则</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合同双方在订立和履行合同过程中应当遵守诚实信用原则，如实告知对方与合同有关的重要事项，不得有欺诈行为。</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合同双方应当按照约定全面履行自己的义务，包括主给付义务、从给付义务和附随义务等。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全面履行义务</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协作履行义务</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保密义务</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合同双方在履行合同过程中应当相互配合、协作，确保合同的顺利履行。</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如果合同中涉及商业秘密或保密信息，合同双方应当严格遵守保密义务，不得泄露相关信息。</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合同法中关于长期合同履行义务</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https://d.book118.com/346222001035010045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2024-09-13T21:36:28.920</cp:lastPrinted>
  <dcterms:created xsi:type="dcterms:W3CDTF">2024-09-13T13:36:28Z</dcterms:created>
  <dcterms:modified xsi:type="dcterms:W3CDTF">2024-09-13T13:36:31Z</dcterms:modified>
</cp:coreProperties>
</file>